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60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70" r:id="rId11"/>
    <p:sldId id="274" r:id="rId12"/>
    <p:sldId id="273" r:id="rId13"/>
    <p:sldId id="275" r:id="rId14"/>
    <p:sldId id="271" r:id="rId15"/>
    <p:sldId id="272" r:id="rId16"/>
    <p:sldId id="280" r:id="rId17"/>
    <p:sldId id="281" r:id="rId18"/>
    <p:sldId id="283" r:id="rId19"/>
    <p:sldId id="282" r:id="rId20"/>
    <p:sldId id="284" r:id="rId21"/>
    <p:sldId id="290" r:id="rId22"/>
    <p:sldId id="285" r:id="rId23"/>
    <p:sldId id="286" r:id="rId24"/>
    <p:sldId id="292" r:id="rId25"/>
    <p:sldId id="291" r:id="rId26"/>
    <p:sldId id="287" r:id="rId27"/>
    <p:sldId id="288" r:id="rId28"/>
    <p:sldId id="289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성준" initials="이" lastIdx="1" clrIdx="0">
    <p:extLst>
      <p:ext uri="{19B8F6BF-5375-455C-9EA6-DF929625EA0E}">
        <p15:presenceInfo xmlns:p15="http://schemas.microsoft.com/office/powerpoint/2012/main" userId="S-1-5-21-2960699437-4275579546-3403559469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382" autoAdjust="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FC58D-9CC0-49F9-801D-7EF3FE75530D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97CF1-3949-4D2E-B3C7-12E02A3941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667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473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4504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13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34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317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1,2,3 </a:t>
            </a:r>
            <a:r>
              <a:rPr lang="ko-KR" altLang="en-US" dirty="0"/>
              <a:t>번 사각형에 모식도를 그리자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132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902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인근 프레임 </a:t>
            </a:r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개에 대한 </a:t>
            </a:r>
            <a:r>
              <a:rPr lang="en-US" altLang="ko-KR" sz="1200" dirty="0">
                <a:solidFill>
                  <a:schemeClr val="tx1"/>
                </a:solidFill>
              </a:rPr>
              <a:t>key point</a:t>
            </a:r>
            <a:r>
              <a:rPr lang="ko-KR" altLang="en-US" sz="1200" dirty="0">
                <a:solidFill>
                  <a:schemeClr val="tx1"/>
                </a:solidFill>
              </a:rPr>
              <a:t>의 좌표를 이용해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3</a:t>
            </a:r>
            <a:r>
              <a:rPr lang="ko-KR" altLang="en-US" sz="1200" dirty="0">
                <a:solidFill>
                  <a:schemeClr val="tx1"/>
                </a:solidFill>
              </a:rPr>
              <a:t>차 그래프를 생성함</a:t>
            </a:r>
            <a:r>
              <a:rPr lang="en-US" altLang="ko-KR" sz="1200" dirty="0">
                <a:solidFill>
                  <a:schemeClr val="tx1"/>
                </a:solidFill>
              </a:rPr>
              <a:t> (</a:t>
            </a:r>
            <a:r>
              <a:rPr lang="ko-KR" altLang="en-US" sz="1200" dirty="0">
                <a:solidFill>
                  <a:schemeClr val="tx1"/>
                </a:solidFill>
              </a:rPr>
              <a:t>다항 선형 회귀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프레임을 </a:t>
            </a:r>
            <a:r>
              <a:rPr lang="en-US" altLang="ko-KR" sz="1200" dirty="0">
                <a:solidFill>
                  <a:schemeClr val="tx1"/>
                </a:solidFill>
              </a:rPr>
              <a:t>5</a:t>
            </a:r>
            <a:r>
              <a:rPr lang="ko-KR" altLang="en-US" sz="1200" dirty="0" err="1">
                <a:solidFill>
                  <a:schemeClr val="tx1"/>
                </a:solidFill>
              </a:rPr>
              <a:t>칸씩</a:t>
            </a:r>
            <a:r>
              <a:rPr lang="ko-KR" altLang="en-US" sz="1200" dirty="0">
                <a:solidFill>
                  <a:schemeClr val="tx1"/>
                </a:solidFill>
              </a:rPr>
              <a:t> 넘겨가며 </a:t>
            </a:r>
            <a:r>
              <a:rPr lang="en-US" altLang="ko-KR" sz="1200" dirty="0">
                <a:solidFill>
                  <a:schemeClr val="tx1"/>
                </a:solidFill>
              </a:rPr>
              <a:t>3</a:t>
            </a:r>
            <a:r>
              <a:rPr lang="ko-KR" altLang="en-US" sz="1200" dirty="0">
                <a:solidFill>
                  <a:schemeClr val="tx1"/>
                </a:solidFill>
              </a:rPr>
              <a:t>차 그래프들을 생성함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0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271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8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10</a:t>
            </a:r>
            <a:r>
              <a:rPr lang="ko-KR" altLang="en-US" sz="1200" dirty="0">
                <a:solidFill>
                  <a:schemeClr val="tx1"/>
                </a:solidFill>
              </a:rPr>
              <a:t>개의 </a:t>
            </a:r>
            <a:r>
              <a:rPr lang="en-US" altLang="ko-KR" sz="1200" dirty="0">
                <a:solidFill>
                  <a:schemeClr val="tx1"/>
                </a:solidFill>
              </a:rPr>
              <a:t>point</a:t>
            </a:r>
            <a:r>
              <a:rPr lang="ko-KR" altLang="en-US" sz="1200" dirty="0">
                <a:solidFill>
                  <a:schemeClr val="tx1"/>
                </a:solidFill>
              </a:rPr>
              <a:t>들을 이용해 생성한 그래프와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점들 간 거리의 평균 제곱 오차</a:t>
            </a:r>
            <a:r>
              <a:rPr lang="en-US" altLang="ko-KR" sz="1200" dirty="0">
                <a:solidFill>
                  <a:schemeClr val="tx1"/>
                </a:solidFill>
              </a:rPr>
              <a:t>(MSE)</a:t>
            </a:r>
            <a:r>
              <a:rPr lang="ko-KR" altLang="en-US" sz="1200" dirty="0">
                <a:solidFill>
                  <a:schemeClr val="tx1"/>
                </a:solidFill>
              </a:rPr>
              <a:t>를 구함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05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567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97CF1-3949-4D2E-B3C7-12E02A39417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259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E735C-F64A-4A20-9C46-227B6AAFE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D438D0-9C05-46A9-A01B-AD296A3DD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377A7-DD2B-41F0-B39E-9C67B02F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952652-586E-4DEE-9E07-0174B379C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B913CC-EABD-48EC-BA4E-8CB27E892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495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B16E9F-6EA4-4990-AF55-1F716BF0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F79981-6B2A-4DEA-BA80-BF0DAE6B8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BC4943-13F7-4A8B-B176-F2F2AF37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A6880F-FFEB-4DAC-B377-8019E71D0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BCE524-9ED7-4905-A646-01886312C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549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A5ED44-C71D-4A0A-A05F-623ED91B5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53E22F-7E55-4463-846D-0E186B5BF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242438-9EC2-4629-89F2-CBE09A79C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FCA9A4-B4B8-42C0-A728-1E4D220FC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3B35C7-4994-45B9-ACB2-638C7DE4A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2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CB5D8B-29FA-466B-8F4B-5A5D72B05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EC06C8-02FD-4DD3-B20E-2903C88BE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1BE1C2-8093-4F0E-BF45-7D166B58B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5AE515-4B84-46D0-91E8-00240E93E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FF449-13F6-44CD-A43A-7DD658BB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72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F3763-0604-497D-B4F6-03DEB5DB1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4716F1-E229-4946-93D0-B44B53BC0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7643B4-27C2-40FE-AA08-2181B967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1DACD-2568-445D-A09B-0369B5FB1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1D2597-4F01-4BB7-8071-AA41FEFE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566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F7DC4-FF8D-4191-B10B-43073A5E6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03E815-22A3-42C5-BD21-94DC8ED242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9E5D7B-7D8F-49A7-BA7F-A5855FB1F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89F12B-A849-4674-A3B2-9EB3B93B0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5D9384-BF5A-4D34-BC9E-F34ACFC1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1B96CB-F8ED-49F9-97F3-F82D995A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728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FDBD83-6D8A-4376-9B01-B5A5B6DD4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8B8E5B-3439-4CCD-8FF6-8A6374517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BF41FD-8194-4452-844E-E4BB3942C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84606A-8F38-41E6-8F6C-A387812F5A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0DE2E0F-EF3C-448B-AB40-983354856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7D5B80-5685-4D9E-ADCD-0FC547209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4642B0-61CE-426D-918E-07C6521F2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3FBEE2A-D5EF-42F1-8296-2747C483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79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6530C-3ACD-4F23-B394-99351CB1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563879C-04B3-4F44-9BF6-B6C298801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19CEAF-F021-4DCF-AD04-270CA723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8B68A4-2987-4FFA-A69E-AE3A2DCB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69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074FFA-F6A1-46F1-B0AD-DC2B9B07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93070-4352-445A-9C32-D2D1E21CC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33D947-74A4-4726-8E93-D38FBC89C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305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6543C-9781-4F13-A055-413E343D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B83BAA-4D7E-4E10-9FBE-610582781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ADC83-E7B7-4F29-89B5-C72822ABE7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BD9608-5EC7-49EA-8559-8DBE21E1E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DE91CF-A988-4E6F-B25C-5F1073C3A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53FD49-719B-422E-8CF0-F21963443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180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36A2CE-87D6-4F99-8154-BC042BF6C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E197EC-2923-4FC6-91DA-553B6D6A6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544E6B-B0DB-4BC4-9DF2-62824C865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6EAFBE-88B3-4C26-BB77-DA1E77717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68B2A7-4863-4A7F-A0D1-503D5AE27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21D572-DCC0-4730-A6FF-F9A02FFF9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34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34B70B-7B91-4954-A937-63A72EA2B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3DC34F-2C29-41CB-A631-F1DEE6CAA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C5FBE4-46BC-432B-8D21-8EC911674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57E0F-51C7-45A0-A903-CEA4E5670C4F}" type="datetimeFigureOut">
              <a:rPr lang="ko-KR" altLang="en-US" smtClean="0"/>
              <a:t>2022-08-11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2D00DA-498D-41EF-BB76-6E3E81928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00CD64-6697-4C55-88C4-CE2F0CC38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38358-7091-4686-8A51-B985E2A08E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12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12.png"/><Relationship Id="rId4" Type="http://schemas.openxmlformats.org/officeDocument/2006/relationships/video" Target="../media/media3.mp4"/><Relationship Id="rId9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CA278-AA84-481C-A98B-18AF034FD3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5595"/>
            <a:ext cx="9144000" cy="2387600"/>
          </a:xfrm>
        </p:spPr>
        <p:txBody>
          <a:bodyPr/>
          <a:lstStyle/>
          <a:p>
            <a:r>
              <a:rPr lang="en-US" altLang="ko-KR" dirty="0"/>
              <a:t>Facial Landmark Detection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78C6C3-7F1B-4FDD-8D66-FEB64ACAA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593"/>
            <a:ext cx="9144000" cy="1655762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 err="1"/>
              <a:t>김준홍</a:t>
            </a:r>
            <a:r>
              <a:rPr lang="en-US" altLang="ko-KR" dirty="0"/>
              <a:t>, </a:t>
            </a:r>
            <a:r>
              <a:rPr lang="ko-KR" altLang="en-US" dirty="0"/>
              <a:t>이성준</a:t>
            </a:r>
            <a:r>
              <a:rPr lang="en-US" altLang="ko-KR" dirty="0"/>
              <a:t>, </a:t>
            </a:r>
            <a:r>
              <a:rPr lang="ko-KR" altLang="en-US" dirty="0" err="1"/>
              <a:t>노희윤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2093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2A801F-1339-47BD-B4ED-0C4712D6F467}"/>
              </a:ext>
            </a:extLst>
          </p:cNvPr>
          <p:cNvSpPr/>
          <p:nvPr/>
        </p:nvSpPr>
        <p:spPr>
          <a:xfrm>
            <a:off x="827314" y="1839054"/>
            <a:ext cx="10515599" cy="28439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평가 지표 소개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C7E89F6C-00E3-4ED3-AAE4-3AF317C1CFA2}"/>
              </a:ext>
            </a:extLst>
          </p:cNvPr>
          <p:cNvSpPr/>
          <p:nvPr/>
        </p:nvSpPr>
        <p:spPr>
          <a:xfrm>
            <a:off x="1555829" y="3565919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66BFEED-8769-4DDD-B913-7CC782A25C11}"/>
              </a:ext>
            </a:extLst>
          </p:cNvPr>
          <p:cNvSpPr/>
          <p:nvPr/>
        </p:nvSpPr>
        <p:spPr>
          <a:xfrm>
            <a:off x="2177703" y="327780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3F36423-9261-4981-8FEC-E7A64953E049}"/>
              </a:ext>
            </a:extLst>
          </p:cNvPr>
          <p:cNvSpPr/>
          <p:nvPr/>
        </p:nvSpPr>
        <p:spPr>
          <a:xfrm>
            <a:off x="2836906" y="3127525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743C832-5F64-47F9-A718-49BC0AB55FEB}"/>
              </a:ext>
            </a:extLst>
          </p:cNvPr>
          <p:cNvSpPr/>
          <p:nvPr/>
        </p:nvSpPr>
        <p:spPr>
          <a:xfrm>
            <a:off x="3332599" y="349904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EC43B0C-D80A-4B25-A249-010CD68262F5}"/>
              </a:ext>
            </a:extLst>
          </p:cNvPr>
          <p:cNvSpPr/>
          <p:nvPr/>
        </p:nvSpPr>
        <p:spPr>
          <a:xfrm>
            <a:off x="4105563" y="3876208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079A8F0-D159-4A80-AC65-381F0A7AEC84}"/>
              </a:ext>
            </a:extLst>
          </p:cNvPr>
          <p:cNvSpPr/>
          <p:nvPr/>
        </p:nvSpPr>
        <p:spPr>
          <a:xfrm>
            <a:off x="4932455" y="361248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8E2CBCC-C8C0-4C88-8CD7-D17CD275123B}"/>
              </a:ext>
            </a:extLst>
          </p:cNvPr>
          <p:cNvSpPr/>
          <p:nvPr/>
        </p:nvSpPr>
        <p:spPr>
          <a:xfrm>
            <a:off x="5777204" y="3344593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85BD469-192C-4F9B-A301-C9350BCB2862}"/>
              </a:ext>
            </a:extLst>
          </p:cNvPr>
          <p:cNvSpPr/>
          <p:nvPr/>
        </p:nvSpPr>
        <p:spPr>
          <a:xfrm>
            <a:off x="6403241" y="3170143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5707DDC-CD80-44C5-8010-FC9288014A82}"/>
              </a:ext>
            </a:extLst>
          </p:cNvPr>
          <p:cNvSpPr/>
          <p:nvPr/>
        </p:nvSpPr>
        <p:spPr>
          <a:xfrm>
            <a:off x="6978469" y="297922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C817081-DE99-4CFB-969D-E11D4AAEBF6D}"/>
              </a:ext>
            </a:extLst>
          </p:cNvPr>
          <p:cNvSpPr/>
          <p:nvPr/>
        </p:nvSpPr>
        <p:spPr>
          <a:xfrm>
            <a:off x="7553697" y="282993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6B02B62-B0BD-44C1-9100-341910BD3B75}"/>
              </a:ext>
            </a:extLst>
          </p:cNvPr>
          <p:cNvSpPr/>
          <p:nvPr/>
        </p:nvSpPr>
        <p:spPr>
          <a:xfrm>
            <a:off x="7987802" y="2818766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41A978A-F65E-47DC-9743-A11C39BE26B4}"/>
              </a:ext>
            </a:extLst>
          </p:cNvPr>
          <p:cNvSpPr/>
          <p:nvPr/>
        </p:nvSpPr>
        <p:spPr>
          <a:xfrm>
            <a:off x="8606836" y="277702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07D5DF7-9DA9-48C9-9B9C-5232CA9060C1}"/>
              </a:ext>
            </a:extLst>
          </p:cNvPr>
          <p:cNvSpPr/>
          <p:nvPr/>
        </p:nvSpPr>
        <p:spPr>
          <a:xfrm>
            <a:off x="9152697" y="2992229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107F22B-2172-4475-9C6F-47C384745EB7}"/>
              </a:ext>
            </a:extLst>
          </p:cNvPr>
          <p:cNvSpPr/>
          <p:nvPr/>
        </p:nvSpPr>
        <p:spPr>
          <a:xfrm>
            <a:off x="10422053" y="346319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5146EB-1644-4CFB-BC67-E6F450B1CC1A}"/>
              </a:ext>
            </a:extLst>
          </p:cNvPr>
          <p:cNvSpPr/>
          <p:nvPr/>
        </p:nvSpPr>
        <p:spPr>
          <a:xfrm>
            <a:off x="9815621" y="3290809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6D5E71B9-C5F1-4794-8B6A-F5B556F7786D}"/>
              </a:ext>
            </a:extLst>
          </p:cNvPr>
          <p:cNvSpPr/>
          <p:nvPr/>
        </p:nvSpPr>
        <p:spPr>
          <a:xfrm>
            <a:off x="1654222" y="3003533"/>
            <a:ext cx="6117716" cy="1056111"/>
          </a:xfrm>
          <a:custGeom>
            <a:avLst/>
            <a:gdLst>
              <a:gd name="connsiteX0" fmla="*/ 0 w 6117716"/>
              <a:gd name="connsiteY0" fmla="*/ 727788 h 1056111"/>
              <a:gd name="connsiteX1" fmla="*/ 1278293 w 6117716"/>
              <a:gd name="connsiteY1" fmla="*/ 261257 h 1056111"/>
              <a:gd name="connsiteX2" fmla="*/ 2621902 w 6117716"/>
              <a:gd name="connsiteY2" fmla="*/ 1054360 h 1056111"/>
              <a:gd name="connsiteX3" fmla="*/ 6064897 w 6117716"/>
              <a:gd name="connsiteY3" fmla="*/ 0 h 105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7716" h="1056111">
                <a:moveTo>
                  <a:pt x="0" y="727788"/>
                </a:moveTo>
                <a:cubicBezTo>
                  <a:pt x="420654" y="467308"/>
                  <a:pt x="841309" y="206828"/>
                  <a:pt x="1278293" y="261257"/>
                </a:cubicBezTo>
                <a:cubicBezTo>
                  <a:pt x="1715277" y="315686"/>
                  <a:pt x="1824135" y="1097903"/>
                  <a:pt x="2621902" y="1054360"/>
                </a:cubicBezTo>
                <a:cubicBezTo>
                  <a:pt x="3419669" y="1010817"/>
                  <a:pt x="6560975" y="786882"/>
                  <a:pt x="6064897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2BEC836-2E0F-4EDD-8845-B18E7FB1AF35}"/>
              </a:ext>
            </a:extLst>
          </p:cNvPr>
          <p:cNvSpPr/>
          <p:nvPr/>
        </p:nvSpPr>
        <p:spPr>
          <a:xfrm>
            <a:off x="827313" y="1421218"/>
            <a:ext cx="1949170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17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key point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16B29F6-3D39-4D2F-8966-1DC4461F7187}"/>
              </a:ext>
            </a:extLst>
          </p:cNvPr>
          <p:cNvSpPr/>
          <p:nvPr/>
        </p:nvSpPr>
        <p:spPr>
          <a:xfrm>
            <a:off x="838201" y="4928434"/>
            <a:ext cx="10515599" cy="15601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2</a:t>
            </a:r>
            <a:r>
              <a:rPr lang="ko-KR" altLang="en-US" sz="2800" dirty="0">
                <a:solidFill>
                  <a:schemeClr val="tx1"/>
                </a:solidFill>
              </a:rPr>
              <a:t>차 그래프를 생성함</a:t>
            </a:r>
            <a:r>
              <a:rPr lang="en-US" altLang="ko-KR" sz="2800" dirty="0">
                <a:solidFill>
                  <a:schemeClr val="tx1"/>
                </a:solidFill>
              </a:rPr>
              <a:t> (</a:t>
            </a:r>
            <a:r>
              <a:rPr lang="ko-KR" altLang="en-US" sz="2800" dirty="0">
                <a:solidFill>
                  <a:schemeClr val="tx1"/>
                </a:solidFill>
              </a:rPr>
              <a:t>다항 선형 회귀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프레임을 </a:t>
            </a:r>
            <a:r>
              <a:rPr lang="en-US" altLang="ko-KR" sz="2800" dirty="0">
                <a:solidFill>
                  <a:schemeClr val="tx1"/>
                </a:solidFill>
              </a:rPr>
              <a:t>7</a:t>
            </a:r>
            <a:r>
              <a:rPr lang="ko-KR" altLang="en-US" sz="2800" dirty="0" err="1">
                <a:solidFill>
                  <a:schemeClr val="tx1"/>
                </a:solidFill>
              </a:rPr>
              <a:t>칸씩</a:t>
            </a:r>
            <a:r>
              <a:rPr lang="ko-KR" altLang="en-US" sz="2800" dirty="0">
                <a:solidFill>
                  <a:schemeClr val="tx1"/>
                </a:solidFill>
              </a:rPr>
              <a:t> 넘겨가며 반복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가정 </a:t>
            </a:r>
            <a:r>
              <a:rPr lang="en-US" altLang="ko-KR" sz="2800" dirty="0">
                <a:solidFill>
                  <a:schemeClr val="tx1"/>
                </a:solidFill>
              </a:rPr>
              <a:t>1. 10</a:t>
            </a:r>
            <a:r>
              <a:rPr lang="ko-KR" altLang="en-US" sz="2800" dirty="0">
                <a:solidFill>
                  <a:schemeClr val="tx1"/>
                </a:solidFill>
              </a:rPr>
              <a:t>개의 프레임은 매우 적으므로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움직임이 복잡하지 않다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  <a:r>
              <a:rPr lang="ko-KR" altLang="en-US" sz="2800" dirty="0">
                <a:solidFill>
                  <a:schemeClr val="tx1"/>
                </a:solidFill>
              </a:rPr>
              <a:t> </a:t>
            </a:r>
            <a:endParaRPr lang="en-US" altLang="ko-KR" sz="2800" dirty="0">
              <a:solidFill>
                <a:schemeClr val="tx1"/>
              </a:solidFill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CC31F48-6AA4-4F2E-AD2C-926A8FC53207}"/>
              </a:ext>
            </a:extLst>
          </p:cNvPr>
          <p:cNvCxnSpPr>
            <a:cxnSpLocks/>
          </p:cNvCxnSpPr>
          <p:nvPr/>
        </p:nvCxnSpPr>
        <p:spPr>
          <a:xfrm flipV="1">
            <a:off x="1720523" y="3027530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46F7F7E9-6131-4BF7-9A1C-951B123025E0}"/>
              </a:ext>
            </a:extLst>
          </p:cNvPr>
          <p:cNvCxnSpPr>
            <a:cxnSpLocks/>
          </p:cNvCxnSpPr>
          <p:nvPr/>
        </p:nvCxnSpPr>
        <p:spPr>
          <a:xfrm flipV="1">
            <a:off x="3001927" y="2543554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FB46AC7-92C2-4E65-921A-116CFB07AF2C}"/>
              </a:ext>
            </a:extLst>
          </p:cNvPr>
          <p:cNvCxnSpPr>
            <a:cxnSpLocks/>
          </p:cNvCxnSpPr>
          <p:nvPr/>
        </p:nvCxnSpPr>
        <p:spPr>
          <a:xfrm flipV="1">
            <a:off x="2336343" y="3415120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7D8E92AE-3909-499D-8930-D25393B7C0C7}"/>
              </a:ext>
            </a:extLst>
          </p:cNvPr>
          <p:cNvCxnSpPr>
            <a:cxnSpLocks/>
          </p:cNvCxnSpPr>
          <p:nvPr/>
        </p:nvCxnSpPr>
        <p:spPr>
          <a:xfrm flipV="1">
            <a:off x="10599915" y="3528304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62353433-2BFE-439E-8874-01AA46DE8DBD}"/>
              </a:ext>
            </a:extLst>
          </p:cNvPr>
          <p:cNvCxnSpPr>
            <a:cxnSpLocks/>
          </p:cNvCxnSpPr>
          <p:nvPr/>
        </p:nvCxnSpPr>
        <p:spPr>
          <a:xfrm flipV="1">
            <a:off x="9993666" y="2756280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D7A59E1F-A73E-456E-A8A7-5B449F95E49D}"/>
              </a:ext>
            </a:extLst>
          </p:cNvPr>
          <p:cNvSpPr/>
          <p:nvPr/>
        </p:nvSpPr>
        <p:spPr>
          <a:xfrm>
            <a:off x="1101514" y="2534701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A2D47CD-5D23-495C-B0C3-52C2BDE57695}"/>
              </a:ext>
            </a:extLst>
          </p:cNvPr>
          <p:cNvSpPr/>
          <p:nvPr/>
        </p:nvSpPr>
        <p:spPr>
          <a:xfrm>
            <a:off x="1738150" y="4101290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2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5B2A339-D2B4-484A-9B35-616F1B75A730}"/>
              </a:ext>
            </a:extLst>
          </p:cNvPr>
          <p:cNvSpPr/>
          <p:nvPr/>
        </p:nvSpPr>
        <p:spPr>
          <a:xfrm>
            <a:off x="2384512" y="2054288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3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0657300-CC6B-4F3C-B5BE-248ADD47A63B}"/>
              </a:ext>
            </a:extLst>
          </p:cNvPr>
          <p:cNvSpPr/>
          <p:nvPr/>
        </p:nvSpPr>
        <p:spPr>
          <a:xfrm>
            <a:off x="9906300" y="4111736"/>
            <a:ext cx="13872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15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5351DA05-6D1A-44A3-80B3-C58A17F00245}"/>
              </a:ext>
            </a:extLst>
          </p:cNvPr>
          <p:cNvSpPr/>
          <p:nvPr/>
        </p:nvSpPr>
        <p:spPr>
          <a:xfrm>
            <a:off x="9306007" y="2276383"/>
            <a:ext cx="13872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14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41750334-E91C-4DEF-B019-7FC46E895388}"/>
              </a:ext>
            </a:extLst>
          </p:cNvPr>
          <p:cNvCxnSpPr>
            <a:cxnSpLocks/>
          </p:cNvCxnSpPr>
          <p:nvPr/>
        </p:nvCxnSpPr>
        <p:spPr>
          <a:xfrm flipV="1">
            <a:off x="7666128" y="2264399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3B1D384-6151-47E3-AED1-7FD43D339355}"/>
              </a:ext>
            </a:extLst>
          </p:cNvPr>
          <p:cNvSpPr/>
          <p:nvPr/>
        </p:nvSpPr>
        <p:spPr>
          <a:xfrm>
            <a:off x="6978469" y="1784502"/>
            <a:ext cx="13872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10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32FD2DC6-C5F3-40C6-AD57-CDC2633B91E3}"/>
              </a:ext>
            </a:extLst>
          </p:cNvPr>
          <p:cNvSpPr/>
          <p:nvPr/>
        </p:nvSpPr>
        <p:spPr>
          <a:xfrm>
            <a:off x="6422898" y="2916266"/>
            <a:ext cx="4930902" cy="862632"/>
          </a:xfrm>
          <a:custGeom>
            <a:avLst/>
            <a:gdLst>
              <a:gd name="connsiteX0" fmla="*/ 134967 w 4930902"/>
              <a:gd name="connsiteY0" fmla="*/ 480077 h 862632"/>
              <a:gd name="connsiteX1" fmla="*/ 162959 w 4930902"/>
              <a:gd name="connsiteY1" fmla="*/ 414763 h 862632"/>
              <a:gd name="connsiteX2" fmla="*/ 1758494 w 4930902"/>
              <a:gd name="connsiteY2" fmla="*/ 4216 h 862632"/>
              <a:gd name="connsiteX3" fmla="*/ 4249767 w 4930902"/>
              <a:gd name="connsiteY3" fmla="*/ 704012 h 862632"/>
              <a:gd name="connsiteX4" fmla="*/ 4930902 w 4930902"/>
              <a:gd name="connsiteY4" fmla="*/ 862632 h 862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0902" h="862632">
                <a:moveTo>
                  <a:pt x="134967" y="480077"/>
                </a:moveTo>
                <a:cubicBezTo>
                  <a:pt x="13669" y="487075"/>
                  <a:pt x="-107629" y="494073"/>
                  <a:pt x="162959" y="414763"/>
                </a:cubicBezTo>
                <a:cubicBezTo>
                  <a:pt x="433547" y="335453"/>
                  <a:pt x="1077359" y="-43992"/>
                  <a:pt x="1758494" y="4216"/>
                </a:cubicBezTo>
                <a:cubicBezTo>
                  <a:pt x="2439629" y="52424"/>
                  <a:pt x="3721032" y="560943"/>
                  <a:pt x="4249767" y="704012"/>
                </a:cubicBezTo>
                <a:cubicBezTo>
                  <a:pt x="4778502" y="847081"/>
                  <a:pt x="4553012" y="833085"/>
                  <a:pt x="4930902" y="86263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593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2A801F-1339-47BD-B4ED-0C4712D6F467}"/>
              </a:ext>
            </a:extLst>
          </p:cNvPr>
          <p:cNvSpPr/>
          <p:nvPr/>
        </p:nvSpPr>
        <p:spPr>
          <a:xfrm>
            <a:off x="838199" y="2007005"/>
            <a:ext cx="10515599" cy="28439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평가 지표 소개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C7E89F6C-00E3-4ED3-AAE4-3AF317C1CFA2}"/>
              </a:ext>
            </a:extLst>
          </p:cNvPr>
          <p:cNvSpPr/>
          <p:nvPr/>
        </p:nvSpPr>
        <p:spPr>
          <a:xfrm>
            <a:off x="1566715" y="3733870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66BFEED-8769-4DDD-B913-7CC782A25C11}"/>
              </a:ext>
            </a:extLst>
          </p:cNvPr>
          <p:cNvSpPr/>
          <p:nvPr/>
        </p:nvSpPr>
        <p:spPr>
          <a:xfrm>
            <a:off x="2188589" y="3445752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3F36423-9261-4981-8FEC-E7A64953E049}"/>
              </a:ext>
            </a:extLst>
          </p:cNvPr>
          <p:cNvSpPr/>
          <p:nvPr/>
        </p:nvSpPr>
        <p:spPr>
          <a:xfrm>
            <a:off x="2847792" y="3295476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743C832-5F64-47F9-A718-49BC0AB55FEB}"/>
              </a:ext>
            </a:extLst>
          </p:cNvPr>
          <p:cNvSpPr/>
          <p:nvPr/>
        </p:nvSpPr>
        <p:spPr>
          <a:xfrm>
            <a:off x="3343485" y="3666992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EC43B0C-D80A-4B25-A249-010CD68262F5}"/>
              </a:ext>
            </a:extLst>
          </p:cNvPr>
          <p:cNvSpPr/>
          <p:nvPr/>
        </p:nvSpPr>
        <p:spPr>
          <a:xfrm>
            <a:off x="4116449" y="4044159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079A8F0-D159-4A80-AC65-381F0A7AEC84}"/>
              </a:ext>
            </a:extLst>
          </p:cNvPr>
          <p:cNvSpPr/>
          <p:nvPr/>
        </p:nvSpPr>
        <p:spPr>
          <a:xfrm>
            <a:off x="4943341" y="3780438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8E2CBCC-C8C0-4C88-8CD7-D17CD275123B}"/>
              </a:ext>
            </a:extLst>
          </p:cNvPr>
          <p:cNvSpPr/>
          <p:nvPr/>
        </p:nvSpPr>
        <p:spPr>
          <a:xfrm>
            <a:off x="5788090" y="3512544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5707DDC-CD80-44C5-8010-FC9288014A82}"/>
              </a:ext>
            </a:extLst>
          </p:cNvPr>
          <p:cNvSpPr/>
          <p:nvPr/>
        </p:nvSpPr>
        <p:spPr>
          <a:xfrm>
            <a:off x="6989355" y="3147172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C817081-DE99-4CFB-969D-E11D4AAEBF6D}"/>
              </a:ext>
            </a:extLst>
          </p:cNvPr>
          <p:cNvSpPr/>
          <p:nvPr/>
        </p:nvSpPr>
        <p:spPr>
          <a:xfrm>
            <a:off x="7564583" y="2997882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6B02B62-B0BD-44C1-9100-341910BD3B75}"/>
              </a:ext>
            </a:extLst>
          </p:cNvPr>
          <p:cNvSpPr/>
          <p:nvPr/>
        </p:nvSpPr>
        <p:spPr>
          <a:xfrm>
            <a:off x="7998688" y="298671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41A978A-F65E-47DC-9743-A11C39BE26B4}"/>
              </a:ext>
            </a:extLst>
          </p:cNvPr>
          <p:cNvSpPr/>
          <p:nvPr/>
        </p:nvSpPr>
        <p:spPr>
          <a:xfrm>
            <a:off x="8617722" y="2944978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07D5DF7-9DA9-48C9-9B9C-5232CA9060C1}"/>
              </a:ext>
            </a:extLst>
          </p:cNvPr>
          <p:cNvSpPr/>
          <p:nvPr/>
        </p:nvSpPr>
        <p:spPr>
          <a:xfrm>
            <a:off x="9163583" y="3160180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107F22B-2172-4475-9C6F-47C384745EB7}"/>
              </a:ext>
            </a:extLst>
          </p:cNvPr>
          <p:cNvSpPr/>
          <p:nvPr/>
        </p:nvSpPr>
        <p:spPr>
          <a:xfrm>
            <a:off x="10432939" y="3631148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5146EB-1644-4CFB-BC67-E6F450B1CC1A}"/>
              </a:ext>
            </a:extLst>
          </p:cNvPr>
          <p:cNvSpPr/>
          <p:nvPr/>
        </p:nvSpPr>
        <p:spPr>
          <a:xfrm>
            <a:off x="9826507" y="3458760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6D5E71B9-C5F1-4794-8B6A-F5B556F7786D}"/>
              </a:ext>
            </a:extLst>
          </p:cNvPr>
          <p:cNvSpPr/>
          <p:nvPr/>
        </p:nvSpPr>
        <p:spPr>
          <a:xfrm>
            <a:off x="1665108" y="3171484"/>
            <a:ext cx="6117716" cy="1056111"/>
          </a:xfrm>
          <a:custGeom>
            <a:avLst/>
            <a:gdLst>
              <a:gd name="connsiteX0" fmla="*/ 0 w 6117716"/>
              <a:gd name="connsiteY0" fmla="*/ 727788 h 1056111"/>
              <a:gd name="connsiteX1" fmla="*/ 1278293 w 6117716"/>
              <a:gd name="connsiteY1" fmla="*/ 261257 h 1056111"/>
              <a:gd name="connsiteX2" fmla="*/ 2621902 w 6117716"/>
              <a:gd name="connsiteY2" fmla="*/ 1054360 h 1056111"/>
              <a:gd name="connsiteX3" fmla="*/ 6064897 w 6117716"/>
              <a:gd name="connsiteY3" fmla="*/ 0 h 105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7716" h="1056111">
                <a:moveTo>
                  <a:pt x="0" y="727788"/>
                </a:moveTo>
                <a:cubicBezTo>
                  <a:pt x="420654" y="467308"/>
                  <a:pt x="841309" y="206828"/>
                  <a:pt x="1278293" y="261257"/>
                </a:cubicBezTo>
                <a:cubicBezTo>
                  <a:pt x="1715277" y="315686"/>
                  <a:pt x="1824135" y="1097903"/>
                  <a:pt x="2621902" y="1054360"/>
                </a:cubicBezTo>
                <a:cubicBezTo>
                  <a:pt x="3419669" y="1010817"/>
                  <a:pt x="6560975" y="786882"/>
                  <a:pt x="6064897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: 도형 31">
            <a:extLst>
              <a:ext uri="{FF2B5EF4-FFF2-40B4-BE49-F238E27FC236}">
                <a16:creationId xmlns:a16="http://schemas.microsoft.com/office/drawing/2014/main" id="{04F055A8-8E15-456B-A529-62CBAB61F40F}"/>
              </a:ext>
            </a:extLst>
          </p:cNvPr>
          <p:cNvSpPr/>
          <p:nvPr/>
        </p:nvSpPr>
        <p:spPr>
          <a:xfrm>
            <a:off x="5089442" y="3086922"/>
            <a:ext cx="5514392" cy="840342"/>
          </a:xfrm>
          <a:custGeom>
            <a:avLst/>
            <a:gdLst>
              <a:gd name="connsiteX0" fmla="*/ 0 w 5514392"/>
              <a:gd name="connsiteY0" fmla="*/ 840342 h 840342"/>
              <a:gd name="connsiteX1" fmla="*/ 3079102 w 5514392"/>
              <a:gd name="connsiteY1" fmla="*/ 587 h 840342"/>
              <a:gd name="connsiteX2" fmla="*/ 5514392 w 5514392"/>
              <a:gd name="connsiteY2" fmla="*/ 709713 h 840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14392" h="840342">
                <a:moveTo>
                  <a:pt x="0" y="840342"/>
                </a:moveTo>
                <a:cubicBezTo>
                  <a:pt x="1080018" y="431350"/>
                  <a:pt x="2160037" y="22358"/>
                  <a:pt x="3079102" y="587"/>
                </a:cubicBezTo>
                <a:cubicBezTo>
                  <a:pt x="3998167" y="-21184"/>
                  <a:pt x="4652866" y="568199"/>
                  <a:pt x="5514392" y="709713"/>
                </a:cubicBezTo>
              </a:path>
            </a:pathLst>
          </a:cu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2BEC836-2E0F-4EDD-8845-B18E7FB1AF35}"/>
              </a:ext>
            </a:extLst>
          </p:cNvPr>
          <p:cNvSpPr/>
          <p:nvPr/>
        </p:nvSpPr>
        <p:spPr>
          <a:xfrm>
            <a:off x="838199" y="1589169"/>
            <a:ext cx="1949170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17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key point</a:t>
            </a:r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16B29F6-3D39-4D2F-8966-1DC4461F7187}"/>
                  </a:ext>
                </a:extLst>
              </p:cNvPr>
              <p:cNvSpPr/>
              <p:nvPr/>
            </p:nvSpPr>
            <p:spPr>
              <a:xfrm>
                <a:off x="844819" y="5064012"/>
                <a:ext cx="10515599" cy="151149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tx1"/>
                    </a:solidFill>
                  </a:rPr>
                  <a:t>1. </a:t>
                </a:r>
                <a:r>
                  <a:rPr lang="ko-KR" altLang="en-US" sz="2800" dirty="0">
                    <a:solidFill>
                      <a:schemeClr val="tx1"/>
                    </a:solidFill>
                  </a:rPr>
                  <a:t>평균 제곱 오차</a:t>
                </a:r>
                <a:r>
                  <a:rPr lang="en-US" altLang="ko-KR" sz="2800" dirty="0">
                    <a:solidFill>
                      <a:schemeClr val="tx1"/>
                    </a:solidFill>
                  </a:rPr>
                  <a:t>(MSE) </a:t>
                </a:r>
                <a:r>
                  <a:rPr lang="ko-KR" altLang="en-US" sz="2800" dirty="0">
                    <a:solidFill>
                      <a:schemeClr val="tx1"/>
                    </a:solidFill>
                  </a:rPr>
                  <a:t>구하기</a:t>
                </a:r>
                <a:r>
                  <a:rPr lang="en-US" altLang="ko-KR" sz="2800" dirty="0">
                    <a:solidFill>
                      <a:schemeClr val="tx1"/>
                    </a:solidFill>
                  </a:rPr>
                  <a:t>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2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altLang="ko-KR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0= </m:t>
                    </m:r>
                    <m:nary>
                      <m:naryPr>
                        <m:chr m:val="∑"/>
                        <m:ctrlPr>
                          <a:rPr lang="en-US" altLang="ko-KR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  <m:e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0)^2</m:t>
                        </m:r>
                      </m:e>
                    </m:nary>
                  </m:oMath>
                </a14:m>
                <a:endParaRPr lang="en-US" altLang="ko-KR" sz="28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altLang="ko-KR" sz="2800" dirty="0">
                    <a:solidFill>
                      <a:schemeClr val="tx1"/>
                    </a:solidFill>
                  </a:rPr>
                  <a:t>2. </a:t>
                </a:r>
                <a:r>
                  <a:rPr lang="ko-KR" altLang="en-US" sz="2800" dirty="0">
                    <a:solidFill>
                      <a:schemeClr val="tx1"/>
                    </a:solidFill>
                  </a:rPr>
                  <a:t>모든 그래프에 대해서 반복</a:t>
                </a:r>
                <a:r>
                  <a:rPr lang="en-US" altLang="ko-KR" sz="2800" dirty="0">
                    <a:solidFill>
                      <a:schemeClr val="tx1"/>
                    </a:solidFill>
                  </a:rPr>
                  <a:t>. a0, a1,…,an </a:t>
                </a:r>
                <a:r>
                  <a:rPr lang="ko-KR" altLang="en-US" sz="2800" dirty="0">
                    <a:solidFill>
                      <a:schemeClr val="tx1"/>
                    </a:solidFill>
                  </a:rPr>
                  <a:t>구하기</a:t>
                </a:r>
                <a:r>
                  <a:rPr lang="en-US" altLang="ko-KR" sz="2800" dirty="0">
                    <a:solidFill>
                      <a:schemeClr val="tx1"/>
                    </a:solidFill>
                  </a:rPr>
                  <a:t>.</a:t>
                </a:r>
              </a:p>
              <a:p>
                <a:pPr algn="ctr"/>
                <a:r>
                  <a:rPr lang="en-US" altLang="ko-KR" sz="2800" dirty="0">
                    <a:solidFill>
                      <a:schemeClr val="tx1"/>
                    </a:solidFill>
                  </a:rPr>
                  <a:t>3. </a:t>
                </a:r>
                <a:r>
                  <a:rPr lang="ko-KR" altLang="en-US" sz="2800" dirty="0">
                    <a:solidFill>
                      <a:schemeClr val="tx1"/>
                    </a:solidFill>
                  </a:rPr>
                  <a:t>다</a:t>
                </a:r>
                <a14:m>
                  <m:oMath xmlns:m="http://schemas.openxmlformats.org/officeDocument/2006/math">
                    <m:r>
                      <a:rPr lang="ko-KR" altLang="en-US" sz="2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음</m:t>
                    </m:r>
                    <m:r>
                      <a:rPr lang="en-US" altLang="ko-KR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2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식</m:t>
                    </m:r>
                    <m:r>
                      <a:rPr lang="ko-KR" altLang="en-US" sz="2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을</m:t>
                    </m:r>
                    <m:r>
                      <a:rPr lang="en-US" altLang="ko-KR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2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계</m:t>
                    </m:r>
                    <m:r>
                      <a:rPr lang="ko-KR" altLang="en-US" sz="28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산</m:t>
                    </m:r>
                    <m:r>
                      <a:rPr lang="ko-KR" altLang="en-US" sz="28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함</m:t>
                    </m:r>
                    <m:r>
                      <a:rPr lang="en-US" altLang="ko-KR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  <m:rad>
                      <m:radPr>
                        <m:degHide m:val="on"/>
                        <m:ctrlPr>
                          <a:rPr lang="en-US" altLang="ko-KR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type m:val="skw"/>
                            <m:ctrlPr>
                              <a:rPr lang="en-US" altLang="ko-K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ctrlPr>
                                  <a:rPr lang="en-US" altLang="ko-KR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r>
                                  <a:rPr lang="en-US" altLang="ko-KR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𝑎𝑘</m:t>
                                </m:r>
                              </m:e>
                            </m:nary>
                          </m:num>
                          <m:den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(=</m:t>
                            </m:r>
                            <m:r>
                              <a:rPr lang="ko-KR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그</m:t>
                            </m:r>
                            <m:r>
                              <a:rPr lang="ko-KR" alt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래</m:t>
                            </m:r>
                            <m:r>
                              <a:rPr lang="ko-KR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프</m:t>
                            </m:r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ko-KR" alt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개</m:t>
                            </m:r>
                            <m:r>
                              <a:rPr lang="ko-KR" altLang="en-US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수</m:t>
                            </m:r>
                            <m:r>
                              <a:rPr lang="en-US" altLang="ko-KR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altLang="ko-KR" sz="2800" dirty="0">
                    <a:solidFill>
                      <a:schemeClr val="tx1"/>
                    </a:solidFill>
                  </a:rPr>
                  <a:t>.</a:t>
                </a:r>
                <a:endParaRPr lang="en-US" altLang="ko-KR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16B29F6-3D39-4D2F-8966-1DC4461F71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819" y="5064012"/>
                <a:ext cx="10515599" cy="1511497"/>
              </a:xfrm>
              <a:prstGeom prst="rect">
                <a:avLst/>
              </a:prstGeom>
              <a:blipFill>
                <a:blip r:embed="rId3"/>
                <a:stretch>
                  <a:fillRect t="-6400" b="-76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0F123A8C-86AB-46D5-BEBF-907E31A68758}"/>
              </a:ext>
            </a:extLst>
          </p:cNvPr>
          <p:cNvCxnSpPr>
            <a:cxnSpLocks/>
          </p:cNvCxnSpPr>
          <p:nvPr/>
        </p:nvCxnSpPr>
        <p:spPr>
          <a:xfrm>
            <a:off x="6561447" y="3513569"/>
            <a:ext cx="0" cy="466659"/>
          </a:xfrm>
          <a:prstGeom prst="line">
            <a:avLst/>
          </a:prstGeom>
          <a:ln w="1270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53165854-1F0E-40CF-9AEA-FF3B35703DA8}"/>
              </a:ext>
            </a:extLst>
          </p:cNvPr>
          <p:cNvCxnSpPr>
            <a:cxnSpLocks/>
          </p:cNvCxnSpPr>
          <p:nvPr/>
        </p:nvCxnSpPr>
        <p:spPr>
          <a:xfrm>
            <a:off x="6608406" y="3752854"/>
            <a:ext cx="305884" cy="598407"/>
          </a:xfrm>
          <a:prstGeom prst="line">
            <a:avLst/>
          </a:prstGeom>
          <a:ln w="508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A3D8864-5C77-477F-A2EF-7B78D8DEDCA3}"/>
              </a:ext>
            </a:extLst>
          </p:cNvPr>
          <p:cNvSpPr/>
          <p:nvPr/>
        </p:nvSpPr>
        <p:spPr>
          <a:xfrm>
            <a:off x="6750755" y="4184736"/>
            <a:ext cx="2243955" cy="5568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거리</a:t>
            </a:r>
            <a:r>
              <a:rPr lang="en-US" altLang="ko-KR" sz="2800" dirty="0">
                <a:solidFill>
                  <a:schemeClr val="tx1"/>
                </a:solidFill>
              </a:rPr>
              <a:t>: y-y0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85BD469-192C-4F9B-A301-C9350BCB2862}"/>
              </a:ext>
            </a:extLst>
          </p:cNvPr>
          <p:cNvSpPr/>
          <p:nvPr/>
        </p:nvSpPr>
        <p:spPr>
          <a:xfrm>
            <a:off x="6414127" y="3338094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5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6272"/>
            <a:ext cx="10515600" cy="132556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지표를 이렇게 만든 이유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2BEC836-2E0F-4EDD-8845-B18E7FB1AF35}"/>
              </a:ext>
            </a:extLst>
          </p:cNvPr>
          <p:cNvSpPr/>
          <p:nvPr/>
        </p:nvSpPr>
        <p:spPr>
          <a:xfrm>
            <a:off x="838198" y="1589169"/>
            <a:ext cx="3799115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얼굴이 고정되어 있는 경우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D608D5E1-C82A-4726-B55D-57CEB4450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732" y="2606359"/>
            <a:ext cx="2807059" cy="3140728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18E8DC5-7D6B-4467-952C-0D75B4E7E402}"/>
              </a:ext>
            </a:extLst>
          </p:cNvPr>
          <p:cNvCxnSpPr/>
          <p:nvPr/>
        </p:nvCxnSpPr>
        <p:spPr>
          <a:xfrm>
            <a:off x="1688840" y="5113176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008FC4E7-39AD-43A6-9AEA-B8CEB0F82012}"/>
              </a:ext>
            </a:extLst>
          </p:cNvPr>
          <p:cNvCxnSpPr/>
          <p:nvPr/>
        </p:nvCxnSpPr>
        <p:spPr>
          <a:xfrm>
            <a:off x="1688840" y="5585928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D8B224A2-F2D7-4B73-BB39-0F8C855D2511}"/>
              </a:ext>
            </a:extLst>
          </p:cNvPr>
          <p:cNvCxnSpPr>
            <a:cxnSpLocks/>
          </p:cNvCxnSpPr>
          <p:nvPr/>
        </p:nvCxnSpPr>
        <p:spPr>
          <a:xfrm flipV="1">
            <a:off x="1688840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363CB80F-DB66-4A14-897D-C12F0FF2E7A2}"/>
              </a:ext>
            </a:extLst>
          </p:cNvPr>
          <p:cNvCxnSpPr>
            <a:cxnSpLocks/>
          </p:cNvCxnSpPr>
          <p:nvPr/>
        </p:nvCxnSpPr>
        <p:spPr>
          <a:xfrm>
            <a:off x="2223794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A113168-7372-474E-B131-0D16FE9142D3}"/>
              </a:ext>
            </a:extLst>
          </p:cNvPr>
          <p:cNvSpPr/>
          <p:nvPr/>
        </p:nvSpPr>
        <p:spPr>
          <a:xfrm>
            <a:off x="546567" y="6041750"/>
            <a:ext cx="2807059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point</a:t>
            </a:r>
            <a:r>
              <a:rPr lang="ko-KR" altLang="en-US" dirty="0">
                <a:solidFill>
                  <a:schemeClr val="tx1"/>
                </a:solidFill>
              </a:rPr>
              <a:t>에 대한 구역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AFB3AAC-BDAE-4EFF-98FE-C1787A2A57BC}"/>
              </a:ext>
            </a:extLst>
          </p:cNvPr>
          <p:cNvCxnSpPr>
            <a:cxnSpLocks/>
            <a:endCxn id="75" idx="0"/>
          </p:cNvCxnSpPr>
          <p:nvPr/>
        </p:nvCxnSpPr>
        <p:spPr>
          <a:xfrm>
            <a:off x="1950096" y="5585928"/>
            <a:ext cx="1" cy="455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A9188E7E-600D-4B3C-A3E9-9143C492C8B5}"/>
              </a:ext>
            </a:extLst>
          </p:cNvPr>
          <p:cNvCxnSpPr>
            <a:cxnSpLocks/>
          </p:cNvCxnSpPr>
          <p:nvPr/>
        </p:nvCxnSpPr>
        <p:spPr>
          <a:xfrm flipV="1">
            <a:off x="2211354" y="3032449"/>
            <a:ext cx="3799115" cy="23584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048D9F8-D7AA-4C20-8446-75F83028FC03}"/>
              </a:ext>
            </a:extLst>
          </p:cNvPr>
          <p:cNvCxnSpPr/>
          <p:nvPr/>
        </p:nvCxnSpPr>
        <p:spPr>
          <a:xfrm flipV="1">
            <a:off x="2223794" y="5113176"/>
            <a:ext cx="3786675" cy="2777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8714E451-F380-4AE5-A3E1-03013AA3B333}"/>
              </a:ext>
            </a:extLst>
          </p:cNvPr>
          <p:cNvSpPr/>
          <p:nvPr/>
        </p:nvSpPr>
        <p:spPr>
          <a:xfrm>
            <a:off x="6068779" y="1915903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원호 77">
            <a:extLst>
              <a:ext uri="{FF2B5EF4-FFF2-40B4-BE49-F238E27FC236}">
                <a16:creationId xmlns:a16="http://schemas.microsoft.com/office/drawing/2014/main" id="{E6D45137-1C39-4A88-AD4A-70A617284F6D}"/>
              </a:ext>
            </a:extLst>
          </p:cNvPr>
          <p:cNvSpPr/>
          <p:nvPr/>
        </p:nvSpPr>
        <p:spPr>
          <a:xfrm rot="10800000">
            <a:off x="6997952" y="-198971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96D21074-34A3-40B8-A6D8-06245EC87D13}"/>
              </a:ext>
            </a:extLst>
          </p:cNvPr>
          <p:cNvSpPr/>
          <p:nvPr/>
        </p:nvSpPr>
        <p:spPr>
          <a:xfrm>
            <a:off x="7337473" y="3296738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96D88D4-98C9-4175-9424-4B98F8FEF305}"/>
              </a:ext>
            </a:extLst>
          </p:cNvPr>
          <p:cNvSpPr/>
          <p:nvPr/>
        </p:nvSpPr>
        <p:spPr>
          <a:xfrm>
            <a:off x="5931442" y="1483640"/>
            <a:ext cx="2807059" cy="3066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점들의 분산도가 작을 때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4A11F4A9-43FE-4C8B-B042-83FAB8A79745}"/>
              </a:ext>
            </a:extLst>
          </p:cNvPr>
          <p:cNvSpPr/>
          <p:nvPr/>
        </p:nvSpPr>
        <p:spPr>
          <a:xfrm>
            <a:off x="6062556" y="4606233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7" name="원호 106">
            <a:extLst>
              <a:ext uri="{FF2B5EF4-FFF2-40B4-BE49-F238E27FC236}">
                <a16:creationId xmlns:a16="http://schemas.microsoft.com/office/drawing/2014/main" id="{266356CD-FC1B-48E7-86E3-0C262D8AB3F5}"/>
              </a:ext>
            </a:extLst>
          </p:cNvPr>
          <p:cNvSpPr/>
          <p:nvPr/>
        </p:nvSpPr>
        <p:spPr>
          <a:xfrm rot="10800000">
            <a:off x="6939642" y="250239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D2C53D1F-55EC-45C8-AEA7-7EE94CE17B45}"/>
              </a:ext>
            </a:extLst>
          </p:cNvPr>
          <p:cNvSpPr/>
          <p:nvPr/>
        </p:nvSpPr>
        <p:spPr>
          <a:xfrm>
            <a:off x="5934988" y="4138097"/>
            <a:ext cx="2807059" cy="2895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점들의 분산도가 클 때</a:t>
            </a: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0DE6C09-6AEC-4FA5-B012-F840E392827E}"/>
              </a:ext>
            </a:extLst>
          </p:cNvPr>
          <p:cNvSpPr/>
          <p:nvPr/>
        </p:nvSpPr>
        <p:spPr>
          <a:xfrm>
            <a:off x="7289438" y="589416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CE08180E-7582-4CB7-91B4-9232ECBE88B7}"/>
              </a:ext>
            </a:extLst>
          </p:cNvPr>
          <p:cNvSpPr/>
          <p:nvPr/>
        </p:nvSpPr>
        <p:spPr>
          <a:xfrm>
            <a:off x="7469831" y="5981247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BD1E6215-8FD5-4846-B69C-2620DE96FB6F}"/>
              </a:ext>
            </a:extLst>
          </p:cNvPr>
          <p:cNvSpPr/>
          <p:nvPr/>
        </p:nvSpPr>
        <p:spPr>
          <a:xfrm>
            <a:off x="7119171" y="6058207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231F5225-4AC5-485F-BA22-9F367C772443}"/>
              </a:ext>
            </a:extLst>
          </p:cNvPr>
          <p:cNvSpPr/>
          <p:nvPr/>
        </p:nvSpPr>
        <p:spPr>
          <a:xfrm>
            <a:off x="7252118" y="615541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453D249-9496-41AD-8BA2-125095BF2088}"/>
              </a:ext>
            </a:extLst>
          </p:cNvPr>
          <p:cNvSpPr/>
          <p:nvPr/>
        </p:nvSpPr>
        <p:spPr>
          <a:xfrm>
            <a:off x="7376522" y="611188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347DE696-288B-4DC9-9886-9B242F047686}"/>
              </a:ext>
            </a:extLst>
          </p:cNvPr>
          <p:cNvSpPr/>
          <p:nvPr/>
        </p:nvSpPr>
        <p:spPr>
          <a:xfrm>
            <a:off x="7472939" y="627361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16364315-42C9-45B9-8C9F-EBCF7D86B2DC}"/>
              </a:ext>
            </a:extLst>
          </p:cNvPr>
          <p:cNvSpPr/>
          <p:nvPr/>
        </p:nvSpPr>
        <p:spPr>
          <a:xfrm>
            <a:off x="7214793" y="628604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123B4998-D576-46F0-B7F4-BADEA3A0C7BD}"/>
              </a:ext>
            </a:extLst>
          </p:cNvPr>
          <p:cNvSpPr/>
          <p:nvPr/>
        </p:nvSpPr>
        <p:spPr>
          <a:xfrm>
            <a:off x="9117124" y="1891614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D737D594-F29C-4978-ACC7-B9C8393E7BD0}"/>
              </a:ext>
            </a:extLst>
          </p:cNvPr>
          <p:cNvSpPr/>
          <p:nvPr/>
        </p:nvSpPr>
        <p:spPr>
          <a:xfrm>
            <a:off x="7298095" y="3316918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08C5FA24-E451-47CB-B848-52C612256C18}"/>
              </a:ext>
            </a:extLst>
          </p:cNvPr>
          <p:cNvSpPr/>
          <p:nvPr/>
        </p:nvSpPr>
        <p:spPr>
          <a:xfrm>
            <a:off x="7366522" y="3329358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ADBA9097-76F5-495C-AA6B-39E89AC5AEC0}"/>
              </a:ext>
            </a:extLst>
          </p:cNvPr>
          <p:cNvSpPr/>
          <p:nvPr/>
        </p:nvSpPr>
        <p:spPr>
          <a:xfrm>
            <a:off x="7481597" y="3323136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E51E3E28-1F26-4448-ADD6-F56C131D11E9}"/>
              </a:ext>
            </a:extLst>
          </p:cNvPr>
          <p:cNvSpPr/>
          <p:nvPr/>
        </p:nvSpPr>
        <p:spPr>
          <a:xfrm>
            <a:off x="7453138" y="3270663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E56CA1C5-793B-4E05-962D-F5B6201ED630}"/>
              </a:ext>
            </a:extLst>
          </p:cNvPr>
          <p:cNvSpPr/>
          <p:nvPr/>
        </p:nvSpPr>
        <p:spPr>
          <a:xfrm>
            <a:off x="9113814" y="1902600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35E46AC8-D7C6-40A9-AF04-430CB14AAB11}"/>
              </a:ext>
            </a:extLst>
          </p:cNvPr>
          <p:cNvSpPr/>
          <p:nvPr/>
        </p:nvSpPr>
        <p:spPr>
          <a:xfrm>
            <a:off x="10408175" y="3235123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FA4EE440-C714-49AD-B8E3-818EE5F07A32}"/>
              </a:ext>
            </a:extLst>
          </p:cNvPr>
          <p:cNvSpPr/>
          <p:nvPr/>
        </p:nvSpPr>
        <p:spPr>
          <a:xfrm>
            <a:off x="10349343" y="3284488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33E707D0-6057-4065-95BA-21F36A08B1D8}"/>
              </a:ext>
            </a:extLst>
          </p:cNvPr>
          <p:cNvSpPr/>
          <p:nvPr/>
        </p:nvSpPr>
        <p:spPr>
          <a:xfrm>
            <a:off x="10417770" y="3296928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FF7F881C-99D1-472A-9039-ECF30177BEE8}"/>
              </a:ext>
            </a:extLst>
          </p:cNvPr>
          <p:cNvSpPr/>
          <p:nvPr/>
        </p:nvSpPr>
        <p:spPr>
          <a:xfrm>
            <a:off x="10532845" y="3290706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F48C0934-0779-4BE3-9FB0-49D41AB9C2A0}"/>
              </a:ext>
            </a:extLst>
          </p:cNvPr>
          <p:cNvSpPr/>
          <p:nvPr/>
        </p:nvSpPr>
        <p:spPr>
          <a:xfrm>
            <a:off x="10514114" y="3238233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원호 136">
            <a:extLst>
              <a:ext uri="{FF2B5EF4-FFF2-40B4-BE49-F238E27FC236}">
                <a16:creationId xmlns:a16="http://schemas.microsoft.com/office/drawing/2014/main" id="{F983C10E-BBA7-47BE-88DD-CD0B030E6D9C}"/>
              </a:ext>
            </a:extLst>
          </p:cNvPr>
          <p:cNvSpPr/>
          <p:nvPr/>
        </p:nvSpPr>
        <p:spPr>
          <a:xfrm rot="7710495">
            <a:off x="10002343" y="2441641"/>
            <a:ext cx="9144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6C661A55-C985-4359-A067-A52FBF55A8BD}"/>
              </a:ext>
            </a:extLst>
          </p:cNvPr>
          <p:cNvSpPr/>
          <p:nvPr/>
        </p:nvSpPr>
        <p:spPr>
          <a:xfrm>
            <a:off x="9113811" y="4602988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9" name="원호 138">
            <a:extLst>
              <a:ext uri="{FF2B5EF4-FFF2-40B4-BE49-F238E27FC236}">
                <a16:creationId xmlns:a16="http://schemas.microsoft.com/office/drawing/2014/main" id="{57537A59-D32E-4318-BBE1-BDAEA50A9DD3}"/>
              </a:ext>
            </a:extLst>
          </p:cNvPr>
          <p:cNvSpPr/>
          <p:nvPr/>
        </p:nvSpPr>
        <p:spPr>
          <a:xfrm rot="10800000">
            <a:off x="9990897" y="249915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E9B8A9D8-628D-491B-841A-49C0B431837E}"/>
              </a:ext>
            </a:extLst>
          </p:cNvPr>
          <p:cNvSpPr/>
          <p:nvPr/>
        </p:nvSpPr>
        <p:spPr>
          <a:xfrm>
            <a:off x="10340693" y="589091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8BB75BA6-7B7D-485F-8AAC-8B104A61BF6E}"/>
              </a:ext>
            </a:extLst>
          </p:cNvPr>
          <p:cNvSpPr/>
          <p:nvPr/>
        </p:nvSpPr>
        <p:spPr>
          <a:xfrm>
            <a:off x="10521086" y="597800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298DAC1B-AFEF-4428-8A05-61DBB813C3BA}"/>
              </a:ext>
            </a:extLst>
          </p:cNvPr>
          <p:cNvSpPr/>
          <p:nvPr/>
        </p:nvSpPr>
        <p:spPr>
          <a:xfrm>
            <a:off x="10170426" y="605496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79299FBF-2D2C-46E0-9AAC-AB97835CB758}"/>
              </a:ext>
            </a:extLst>
          </p:cNvPr>
          <p:cNvSpPr/>
          <p:nvPr/>
        </p:nvSpPr>
        <p:spPr>
          <a:xfrm>
            <a:off x="10303373" y="615217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941C8D5E-FA33-4AE1-8855-4EE89194BFB5}"/>
              </a:ext>
            </a:extLst>
          </p:cNvPr>
          <p:cNvSpPr/>
          <p:nvPr/>
        </p:nvSpPr>
        <p:spPr>
          <a:xfrm>
            <a:off x="10427777" y="610863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067A72AD-2124-419E-936D-66B90D1FEE73}"/>
              </a:ext>
            </a:extLst>
          </p:cNvPr>
          <p:cNvSpPr/>
          <p:nvPr/>
        </p:nvSpPr>
        <p:spPr>
          <a:xfrm>
            <a:off x="10524194" y="627036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67561CD9-F552-4B13-A9B4-F3EB68E7996C}"/>
              </a:ext>
            </a:extLst>
          </p:cNvPr>
          <p:cNvSpPr/>
          <p:nvPr/>
        </p:nvSpPr>
        <p:spPr>
          <a:xfrm>
            <a:off x="10266048" y="628280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원호 146">
            <a:extLst>
              <a:ext uri="{FF2B5EF4-FFF2-40B4-BE49-F238E27FC236}">
                <a16:creationId xmlns:a16="http://schemas.microsoft.com/office/drawing/2014/main" id="{FF583B65-BCC8-4096-AD50-724890CA05B8}"/>
              </a:ext>
            </a:extLst>
          </p:cNvPr>
          <p:cNvSpPr/>
          <p:nvPr/>
        </p:nvSpPr>
        <p:spPr>
          <a:xfrm rot="8013612">
            <a:off x="9803410" y="5064911"/>
            <a:ext cx="1156870" cy="1153485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314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6272"/>
            <a:ext cx="10515600" cy="132556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지표를 이렇게 만든 이유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2BEC836-2E0F-4EDD-8845-B18E7FB1AF35}"/>
              </a:ext>
            </a:extLst>
          </p:cNvPr>
          <p:cNvSpPr/>
          <p:nvPr/>
        </p:nvSpPr>
        <p:spPr>
          <a:xfrm>
            <a:off x="826056" y="1711216"/>
            <a:ext cx="4171547" cy="5194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2. </a:t>
            </a:r>
            <a:r>
              <a:rPr lang="ko-KR" altLang="en-US" dirty="0">
                <a:solidFill>
                  <a:schemeClr val="tx1"/>
                </a:solidFill>
              </a:rPr>
              <a:t>얼굴이 움직일 때</a:t>
            </a:r>
            <a:endParaRPr lang="en-US" altLang="ko-KR" dirty="0">
              <a:solidFill>
                <a:schemeClr val="tx1"/>
              </a:solidFill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D608D5E1-C82A-4726-B55D-57CEB4450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732" y="2606359"/>
            <a:ext cx="2807059" cy="3140728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18E8DC5-7D6B-4467-952C-0D75B4E7E402}"/>
              </a:ext>
            </a:extLst>
          </p:cNvPr>
          <p:cNvCxnSpPr/>
          <p:nvPr/>
        </p:nvCxnSpPr>
        <p:spPr>
          <a:xfrm>
            <a:off x="1688840" y="5113176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008FC4E7-39AD-43A6-9AEA-B8CEB0F82012}"/>
              </a:ext>
            </a:extLst>
          </p:cNvPr>
          <p:cNvCxnSpPr/>
          <p:nvPr/>
        </p:nvCxnSpPr>
        <p:spPr>
          <a:xfrm>
            <a:off x="1688840" y="5585928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D8B224A2-F2D7-4B73-BB39-0F8C855D2511}"/>
              </a:ext>
            </a:extLst>
          </p:cNvPr>
          <p:cNvCxnSpPr>
            <a:cxnSpLocks/>
          </p:cNvCxnSpPr>
          <p:nvPr/>
        </p:nvCxnSpPr>
        <p:spPr>
          <a:xfrm flipV="1">
            <a:off x="1688840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363CB80F-DB66-4A14-897D-C12F0FF2E7A2}"/>
              </a:ext>
            </a:extLst>
          </p:cNvPr>
          <p:cNvCxnSpPr>
            <a:cxnSpLocks/>
          </p:cNvCxnSpPr>
          <p:nvPr/>
        </p:nvCxnSpPr>
        <p:spPr>
          <a:xfrm>
            <a:off x="2223794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A113168-7372-474E-B131-0D16FE9142D3}"/>
              </a:ext>
            </a:extLst>
          </p:cNvPr>
          <p:cNvSpPr/>
          <p:nvPr/>
        </p:nvSpPr>
        <p:spPr>
          <a:xfrm>
            <a:off x="546567" y="6041750"/>
            <a:ext cx="2807059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point</a:t>
            </a:r>
            <a:r>
              <a:rPr lang="ko-KR" altLang="en-US" dirty="0">
                <a:solidFill>
                  <a:schemeClr val="tx1"/>
                </a:solidFill>
              </a:rPr>
              <a:t>에 대한 구역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AFB3AAC-BDAE-4EFF-98FE-C1787A2A57BC}"/>
              </a:ext>
            </a:extLst>
          </p:cNvPr>
          <p:cNvCxnSpPr>
            <a:endCxn id="75" idx="0"/>
          </p:cNvCxnSpPr>
          <p:nvPr/>
        </p:nvCxnSpPr>
        <p:spPr>
          <a:xfrm>
            <a:off x="1950096" y="5585928"/>
            <a:ext cx="1" cy="455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A9188E7E-600D-4B3C-A3E9-9143C492C8B5}"/>
              </a:ext>
            </a:extLst>
          </p:cNvPr>
          <p:cNvCxnSpPr>
            <a:cxnSpLocks/>
          </p:cNvCxnSpPr>
          <p:nvPr/>
        </p:nvCxnSpPr>
        <p:spPr>
          <a:xfrm flipV="1">
            <a:off x="2211354" y="3032449"/>
            <a:ext cx="3799115" cy="23584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048D9F8-D7AA-4C20-8446-75F83028FC03}"/>
              </a:ext>
            </a:extLst>
          </p:cNvPr>
          <p:cNvCxnSpPr/>
          <p:nvPr/>
        </p:nvCxnSpPr>
        <p:spPr>
          <a:xfrm flipV="1">
            <a:off x="2223794" y="5113176"/>
            <a:ext cx="3786675" cy="2777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8714E451-F380-4AE5-A3E1-03013AA3B333}"/>
              </a:ext>
            </a:extLst>
          </p:cNvPr>
          <p:cNvSpPr/>
          <p:nvPr/>
        </p:nvSpPr>
        <p:spPr>
          <a:xfrm>
            <a:off x="6016129" y="1936613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원호 77">
            <a:extLst>
              <a:ext uri="{FF2B5EF4-FFF2-40B4-BE49-F238E27FC236}">
                <a16:creationId xmlns:a16="http://schemas.microsoft.com/office/drawing/2014/main" id="{E6D45137-1C39-4A88-AD4A-70A617284F6D}"/>
              </a:ext>
            </a:extLst>
          </p:cNvPr>
          <p:cNvSpPr/>
          <p:nvPr/>
        </p:nvSpPr>
        <p:spPr>
          <a:xfrm rot="10800000">
            <a:off x="6793672" y="-198971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196D88D4-98C9-4175-9424-4B98F8FEF305}"/>
              </a:ext>
            </a:extLst>
          </p:cNvPr>
          <p:cNvSpPr/>
          <p:nvPr/>
        </p:nvSpPr>
        <p:spPr>
          <a:xfrm>
            <a:off x="5999744" y="1482686"/>
            <a:ext cx="2807059" cy="3066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점들의 분산도가 작을 때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D2C53D1F-55EC-45C8-AEA7-7EE94CE17B45}"/>
              </a:ext>
            </a:extLst>
          </p:cNvPr>
          <p:cNvSpPr/>
          <p:nvPr/>
        </p:nvSpPr>
        <p:spPr>
          <a:xfrm>
            <a:off x="5934988" y="4138097"/>
            <a:ext cx="2807059" cy="2895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점들의 분산도가 클 때</a:t>
            </a:r>
          </a:p>
        </p:txBody>
      </p:sp>
      <p:sp>
        <p:nvSpPr>
          <p:cNvPr id="34" name="원호 33">
            <a:extLst>
              <a:ext uri="{FF2B5EF4-FFF2-40B4-BE49-F238E27FC236}">
                <a16:creationId xmlns:a16="http://schemas.microsoft.com/office/drawing/2014/main" id="{8B876908-7389-476D-BEAA-F1CA06345B79}"/>
              </a:ext>
            </a:extLst>
          </p:cNvPr>
          <p:cNvSpPr/>
          <p:nvPr/>
        </p:nvSpPr>
        <p:spPr>
          <a:xfrm rot="10800000">
            <a:off x="6012212" y="-18276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원호 39">
            <a:extLst>
              <a:ext uri="{FF2B5EF4-FFF2-40B4-BE49-F238E27FC236}">
                <a16:creationId xmlns:a16="http://schemas.microsoft.com/office/drawing/2014/main" id="{D0031FE3-F060-438B-B501-B8FFCDB4B7AE}"/>
              </a:ext>
            </a:extLst>
          </p:cNvPr>
          <p:cNvSpPr/>
          <p:nvPr/>
        </p:nvSpPr>
        <p:spPr>
          <a:xfrm rot="10800000">
            <a:off x="6359166" y="-18600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31B8CE1C-FD98-4C9D-A8D7-B53B96C2F4BF}"/>
              </a:ext>
            </a:extLst>
          </p:cNvPr>
          <p:cNvSpPr/>
          <p:nvPr/>
        </p:nvSpPr>
        <p:spPr>
          <a:xfrm rot="10800000">
            <a:off x="7104956" y="-208705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원호 41">
            <a:extLst>
              <a:ext uri="{FF2B5EF4-FFF2-40B4-BE49-F238E27FC236}">
                <a16:creationId xmlns:a16="http://schemas.microsoft.com/office/drawing/2014/main" id="{491BD766-1514-46FA-881F-F19B96E16707}"/>
              </a:ext>
            </a:extLst>
          </p:cNvPr>
          <p:cNvSpPr/>
          <p:nvPr/>
        </p:nvSpPr>
        <p:spPr>
          <a:xfrm rot="10800000">
            <a:off x="7403274" y="-19249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1CE78405-42E1-4B14-A58B-6A7F928D7440}"/>
              </a:ext>
            </a:extLst>
          </p:cNvPr>
          <p:cNvSpPr/>
          <p:nvPr/>
        </p:nvSpPr>
        <p:spPr>
          <a:xfrm>
            <a:off x="6342612" y="3264448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D09D148F-898A-4ABC-A695-84F380585421}"/>
              </a:ext>
            </a:extLst>
          </p:cNvPr>
          <p:cNvSpPr/>
          <p:nvPr/>
        </p:nvSpPr>
        <p:spPr>
          <a:xfrm>
            <a:off x="6699295" y="3251476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66ADB255-6CA5-4EEE-BE6A-BE519E10EB7B}"/>
              </a:ext>
            </a:extLst>
          </p:cNvPr>
          <p:cNvSpPr/>
          <p:nvPr/>
        </p:nvSpPr>
        <p:spPr>
          <a:xfrm>
            <a:off x="7124072" y="3248233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C2729DB-6411-4DB6-9573-0F26DFF0F639}"/>
              </a:ext>
            </a:extLst>
          </p:cNvPr>
          <p:cNvSpPr/>
          <p:nvPr/>
        </p:nvSpPr>
        <p:spPr>
          <a:xfrm>
            <a:off x="7471027" y="324498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3DBD8765-CE97-4C92-A5E5-F4C24EC80DF6}"/>
              </a:ext>
            </a:extLst>
          </p:cNvPr>
          <p:cNvSpPr/>
          <p:nvPr/>
        </p:nvSpPr>
        <p:spPr>
          <a:xfrm>
            <a:off x="7779071" y="324174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888109C-D42F-4D2D-8A57-27A474EDB3B1}"/>
              </a:ext>
            </a:extLst>
          </p:cNvPr>
          <p:cNvSpPr/>
          <p:nvPr/>
        </p:nvSpPr>
        <p:spPr>
          <a:xfrm>
            <a:off x="9096564" y="1923640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B3AABE18-5B3B-4F9C-BF1B-EB390FCA021F}"/>
              </a:ext>
            </a:extLst>
          </p:cNvPr>
          <p:cNvSpPr/>
          <p:nvPr/>
        </p:nvSpPr>
        <p:spPr>
          <a:xfrm>
            <a:off x="9423047" y="325147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FFB9247D-EDB7-449E-85E4-824B190CCD2E}"/>
              </a:ext>
            </a:extLst>
          </p:cNvPr>
          <p:cNvSpPr/>
          <p:nvPr/>
        </p:nvSpPr>
        <p:spPr>
          <a:xfrm>
            <a:off x="9779730" y="3238503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DAC0C5F9-6FF2-47C9-A34A-B327160B5AA1}"/>
              </a:ext>
            </a:extLst>
          </p:cNvPr>
          <p:cNvSpPr/>
          <p:nvPr/>
        </p:nvSpPr>
        <p:spPr>
          <a:xfrm>
            <a:off x="10204507" y="323526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E858B837-87FD-4BE8-A9E1-1F71ED1E1D3D}"/>
              </a:ext>
            </a:extLst>
          </p:cNvPr>
          <p:cNvSpPr/>
          <p:nvPr/>
        </p:nvSpPr>
        <p:spPr>
          <a:xfrm>
            <a:off x="10551462" y="3232016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36F87A1E-769F-49F8-A822-1DC154BA3158}"/>
              </a:ext>
            </a:extLst>
          </p:cNvPr>
          <p:cNvSpPr/>
          <p:nvPr/>
        </p:nvSpPr>
        <p:spPr>
          <a:xfrm>
            <a:off x="10859506" y="322876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CDD13365-0B38-4B08-AD17-719B62212998}"/>
              </a:ext>
            </a:extLst>
          </p:cNvPr>
          <p:cNvSpPr/>
          <p:nvPr/>
        </p:nvSpPr>
        <p:spPr>
          <a:xfrm>
            <a:off x="9095362" y="3122577"/>
            <a:ext cx="2402732" cy="214009"/>
          </a:xfrm>
          <a:custGeom>
            <a:avLst/>
            <a:gdLst>
              <a:gd name="connsiteX0" fmla="*/ 0 w 2402732"/>
              <a:gd name="connsiteY0" fmla="*/ 68094 h 214009"/>
              <a:gd name="connsiteX1" fmla="*/ 68093 w 2402732"/>
              <a:gd name="connsiteY1" fmla="*/ 77822 h 214009"/>
              <a:gd name="connsiteX2" fmla="*/ 155642 w 2402732"/>
              <a:gd name="connsiteY2" fmla="*/ 107005 h 214009"/>
              <a:gd name="connsiteX3" fmla="*/ 194553 w 2402732"/>
              <a:gd name="connsiteY3" fmla="*/ 116732 h 214009"/>
              <a:gd name="connsiteX4" fmla="*/ 252919 w 2402732"/>
              <a:gd name="connsiteY4" fmla="*/ 136188 h 214009"/>
              <a:gd name="connsiteX5" fmla="*/ 291829 w 2402732"/>
              <a:gd name="connsiteY5" fmla="*/ 145915 h 214009"/>
              <a:gd name="connsiteX6" fmla="*/ 321012 w 2402732"/>
              <a:gd name="connsiteY6" fmla="*/ 155643 h 214009"/>
              <a:gd name="connsiteX7" fmla="*/ 398834 w 2402732"/>
              <a:gd name="connsiteY7" fmla="*/ 175098 h 214009"/>
              <a:gd name="connsiteX8" fmla="*/ 428017 w 2402732"/>
              <a:gd name="connsiteY8" fmla="*/ 184826 h 214009"/>
              <a:gd name="connsiteX9" fmla="*/ 758757 w 2402732"/>
              <a:gd name="connsiteY9" fmla="*/ 214009 h 214009"/>
              <a:gd name="connsiteX10" fmla="*/ 972766 w 2402732"/>
              <a:gd name="connsiteY10" fmla="*/ 204281 h 214009"/>
              <a:gd name="connsiteX11" fmla="*/ 1021404 w 2402732"/>
              <a:gd name="connsiteY11" fmla="*/ 194554 h 214009"/>
              <a:gd name="connsiteX12" fmla="*/ 1079770 w 2402732"/>
              <a:gd name="connsiteY12" fmla="*/ 184826 h 214009"/>
              <a:gd name="connsiteX13" fmla="*/ 1138136 w 2402732"/>
              <a:gd name="connsiteY13" fmla="*/ 165371 h 214009"/>
              <a:gd name="connsiteX14" fmla="*/ 1225685 w 2402732"/>
              <a:gd name="connsiteY14" fmla="*/ 145915 h 214009"/>
              <a:gd name="connsiteX15" fmla="*/ 1799617 w 2402732"/>
              <a:gd name="connsiteY15" fmla="*/ 145915 h 214009"/>
              <a:gd name="connsiteX16" fmla="*/ 1906621 w 2402732"/>
              <a:gd name="connsiteY16" fmla="*/ 116732 h 214009"/>
              <a:gd name="connsiteX17" fmla="*/ 1955259 w 2402732"/>
              <a:gd name="connsiteY17" fmla="*/ 107005 h 214009"/>
              <a:gd name="connsiteX18" fmla="*/ 1984442 w 2402732"/>
              <a:gd name="connsiteY18" fmla="*/ 97277 h 214009"/>
              <a:gd name="connsiteX19" fmla="*/ 2071991 w 2402732"/>
              <a:gd name="connsiteY19" fmla="*/ 77822 h 214009"/>
              <a:gd name="connsiteX20" fmla="*/ 2149812 w 2402732"/>
              <a:gd name="connsiteY20" fmla="*/ 38911 h 214009"/>
              <a:gd name="connsiteX21" fmla="*/ 2237361 w 2402732"/>
              <a:gd name="connsiteY21" fmla="*/ 9728 h 214009"/>
              <a:gd name="connsiteX22" fmla="*/ 2266544 w 2402732"/>
              <a:gd name="connsiteY22" fmla="*/ 0 h 214009"/>
              <a:gd name="connsiteX23" fmla="*/ 2402732 w 2402732"/>
              <a:gd name="connsiteY23" fmla="*/ 0 h 214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402732" h="214009">
                <a:moveTo>
                  <a:pt x="0" y="68094"/>
                </a:moveTo>
                <a:cubicBezTo>
                  <a:pt x="22698" y="71337"/>
                  <a:pt x="45752" y="72666"/>
                  <a:pt x="68093" y="77822"/>
                </a:cubicBezTo>
                <a:cubicBezTo>
                  <a:pt x="194792" y="107060"/>
                  <a:pt x="77701" y="87521"/>
                  <a:pt x="155642" y="107005"/>
                </a:cubicBezTo>
                <a:cubicBezTo>
                  <a:pt x="168612" y="110247"/>
                  <a:pt x="181747" y="112890"/>
                  <a:pt x="194553" y="116732"/>
                </a:cubicBezTo>
                <a:cubicBezTo>
                  <a:pt x="214196" y="122625"/>
                  <a:pt x="233023" y="131214"/>
                  <a:pt x="252919" y="136188"/>
                </a:cubicBezTo>
                <a:cubicBezTo>
                  <a:pt x="265889" y="139430"/>
                  <a:pt x="278974" y="142242"/>
                  <a:pt x="291829" y="145915"/>
                </a:cubicBezTo>
                <a:cubicBezTo>
                  <a:pt x="301688" y="148732"/>
                  <a:pt x="311119" y="152945"/>
                  <a:pt x="321012" y="155643"/>
                </a:cubicBezTo>
                <a:cubicBezTo>
                  <a:pt x="346809" y="162678"/>
                  <a:pt x="373467" y="166642"/>
                  <a:pt x="398834" y="175098"/>
                </a:cubicBezTo>
                <a:cubicBezTo>
                  <a:pt x="408562" y="178341"/>
                  <a:pt x="417866" y="183376"/>
                  <a:pt x="428017" y="184826"/>
                </a:cubicBezTo>
                <a:cubicBezTo>
                  <a:pt x="565186" y="204422"/>
                  <a:pt x="623810" y="205574"/>
                  <a:pt x="758757" y="214009"/>
                </a:cubicBezTo>
                <a:cubicBezTo>
                  <a:pt x="830093" y="210766"/>
                  <a:pt x="901551" y="209556"/>
                  <a:pt x="972766" y="204281"/>
                </a:cubicBezTo>
                <a:cubicBezTo>
                  <a:pt x="989255" y="203060"/>
                  <a:pt x="1005137" y="197512"/>
                  <a:pt x="1021404" y="194554"/>
                </a:cubicBezTo>
                <a:cubicBezTo>
                  <a:pt x="1040810" y="191026"/>
                  <a:pt x="1060635" y="189610"/>
                  <a:pt x="1079770" y="184826"/>
                </a:cubicBezTo>
                <a:cubicBezTo>
                  <a:pt x="1099665" y="179852"/>
                  <a:pt x="1117907" y="168743"/>
                  <a:pt x="1138136" y="165371"/>
                </a:cubicBezTo>
                <a:cubicBezTo>
                  <a:pt x="1206616" y="153957"/>
                  <a:pt x="1177791" y="161880"/>
                  <a:pt x="1225685" y="145915"/>
                </a:cubicBezTo>
                <a:cubicBezTo>
                  <a:pt x="1489110" y="152501"/>
                  <a:pt x="1574317" y="164690"/>
                  <a:pt x="1799617" y="145915"/>
                </a:cubicBezTo>
                <a:cubicBezTo>
                  <a:pt x="1867866" y="140228"/>
                  <a:pt x="1833189" y="131418"/>
                  <a:pt x="1906621" y="116732"/>
                </a:cubicBezTo>
                <a:cubicBezTo>
                  <a:pt x="1922834" y="113490"/>
                  <a:pt x="1939219" y="111015"/>
                  <a:pt x="1955259" y="107005"/>
                </a:cubicBezTo>
                <a:cubicBezTo>
                  <a:pt x="1965207" y="104518"/>
                  <a:pt x="1974432" y="99501"/>
                  <a:pt x="1984442" y="97277"/>
                </a:cubicBezTo>
                <a:cubicBezTo>
                  <a:pt x="2087173" y="74447"/>
                  <a:pt x="2006290" y="99721"/>
                  <a:pt x="2071991" y="77822"/>
                </a:cubicBezTo>
                <a:cubicBezTo>
                  <a:pt x="2105948" y="43865"/>
                  <a:pt x="2082746" y="61267"/>
                  <a:pt x="2149812" y="38911"/>
                </a:cubicBezTo>
                <a:lnTo>
                  <a:pt x="2237361" y="9728"/>
                </a:lnTo>
                <a:cubicBezTo>
                  <a:pt x="2247089" y="6485"/>
                  <a:pt x="2256290" y="0"/>
                  <a:pt x="2266544" y="0"/>
                </a:cubicBezTo>
                <a:lnTo>
                  <a:pt x="2402732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B922BA7-58D1-4418-AAE4-05182EA9A548}"/>
              </a:ext>
            </a:extLst>
          </p:cNvPr>
          <p:cNvSpPr/>
          <p:nvPr/>
        </p:nvSpPr>
        <p:spPr>
          <a:xfrm>
            <a:off x="6022614" y="4618209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원호 60">
            <a:extLst>
              <a:ext uri="{FF2B5EF4-FFF2-40B4-BE49-F238E27FC236}">
                <a16:creationId xmlns:a16="http://schemas.microsoft.com/office/drawing/2014/main" id="{08CE551C-6372-457B-980A-0F3D12D6CBCA}"/>
              </a:ext>
            </a:extLst>
          </p:cNvPr>
          <p:cNvSpPr/>
          <p:nvPr/>
        </p:nvSpPr>
        <p:spPr>
          <a:xfrm rot="10800000">
            <a:off x="6800157" y="2482625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원호 61">
            <a:extLst>
              <a:ext uri="{FF2B5EF4-FFF2-40B4-BE49-F238E27FC236}">
                <a16:creationId xmlns:a16="http://schemas.microsoft.com/office/drawing/2014/main" id="{4ECAB1E2-5B70-4D49-B17F-267BE7BA1F8E}"/>
              </a:ext>
            </a:extLst>
          </p:cNvPr>
          <p:cNvSpPr/>
          <p:nvPr/>
        </p:nvSpPr>
        <p:spPr>
          <a:xfrm rot="10800000">
            <a:off x="6018697" y="2498834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원호 62">
            <a:extLst>
              <a:ext uri="{FF2B5EF4-FFF2-40B4-BE49-F238E27FC236}">
                <a16:creationId xmlns:a16="http://schemas.microsoft.com/office/drawing/2014/main" id="{44A7A4D4-0214-4968-901A-AC19B0FDC14C}"/>
              </a:ext>
            </a:extLst>
          </p:cNvPr>
          <p:cNvSpPr/>
          <p:nvPr/>
        </p:nvSpPr>
        <p:spPr>
          <a:xfrm rot="10800000">
            <a:off x="6365651" y="2495589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원호 63">
            <a:extLst>
              <a:ext uri="{FF2B5EF4-FFF2-40B4-BE49-F238E27FC236}">
                <a16:creationId xmlns:a16="http://schemas.microsoft.com/office/drawing/2014/main" id="{B58481E5-EC31-4661-8DEB-B4CFBD73F99C}"/>
              </a:ext>
            </a:extLst>
          </p:cNvPr>
          <p:cNvSpPr/>
          <p:nvPr/>
        </p:nvSpPr>
        <p:spPr>
          <a:xfrm rot="10800000">
            <a:off x="7111441" y="2472891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369A065-19AD-4201-827B-F6E6D8FFB87B}"/>
              </a:ext>
            </a:extLst>
          </p:cNvPr>
          <p:cNvSpPr/>
          <p:nvPr/>
        </p:nvSpPr>
        <p:spPr>
          <a:xfrm>
            <a:off x="6349097" y="594604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962E7DD9-6DC0-486A-8CB3-9E666E3D06FB}"/>
              </a:ext>
            </a:extLst>
          </p:cNvPr>
          <p:cNvSpPr/>
          <p:nvPr/>
        </p:nvSpPr>
        <p:spPr>
          <a:xfrm>
            <a:off x="6647415" y="5826066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4B3872A-7B06-44B5-A0D4-9F7CFB2D36EA}"/>
              </a:ext>
            </a:extLst>
          </p:cNvPr>
          <p:cNvSpPr/>
          <p:nvPr/>
        </p:nvSpPr>
        <p:spPr>
          <a:xfrm>
            <a:off x="7266746" y="607574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725149F9-A820-435A-BF0C-E9B0457A0B91}"/>
              </a:ext>
            </a:extLst>
          </p:cNvPr>
          <p:cNvSpPr/>
          <p:nvPr/>
        </p:nvSpPr>
        <p:spPr>
          <a:xfrm>
            <a:off x="7419149" y="584876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F4805578-330B-4325-90D5-6A64867B0CE9}"/>
              </a:ext>
            </a:extLst>
          </p:cNvPr>
          <p:cNvSpPr/>
          <p:nvPr/>
        </p:nvSpPr>
        <p:spPr>
          <a:xfrm>
            <a:off x="7785556" y="5923338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원호 69">
            <a:extLst>
              <a:ext uri="{FF2B5EF4-FFF2-40B4-BE49-F238E27FC236}">
                <a16:creationId xmlns:a16="http://schemas.microsoft.com/office/drawing/2014/main" id="{7EB6BA7F-AD14-4E49-B329-0663AA7F6668}"/>
              </a:ext>
            </a:extLst>
          </p:cNvPr>
          <p:cNvSpPr/>
          <p:nvPr/>
        </p:nvSpPr>
        <p:spPr>
          <a:xfrm rot="10800000">
            <a:off x="7419485" y="246964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33B24403-24A9-41A3-A4AC-ABA54E0003DF}"/>
              </a:ext>
            </a:extLst>
          </p:cNvPr>
          <p:cNvSpPr/>
          <p:nvPr/>
        </p:nvSpPr>
        <p:spPr>
          <a:xfrm>
            <a:off x="9093322" y="4614964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CC856B4-E712-47FC-A01B-55FBF8D64ABC}"/>
              </a:ext>
            </a:extLst>
          </p:cNvPr>
          <p:cNvSpPr/>
          <p:nvPr/>
        </p:nvSpPr>
        <p:spPr>
          <a:xfrm>
            <a:off x="9419805" y="594279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6936D907-4384-41CF-8D0F-F465780D9C52}"/>
              </a:ext>
            </a:extLst>
          </p:cNvPr>
          <p:cNvSpPr/>
          <p:nvPr/>
        </p:nvSpPr>
        <p:spPr>
          <a:xfrm>
            <a:off x="9718123" y="5822821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4AAAAF08-258E-4D6E-9FD4-49ED34447ABA}"/>
              </a:ext>
            </a:extLst>
          </p:cNvPr>
          <p:cNvSpPr/>
          <p:nvPr/>
        </p:nvSpPr>
        <p:spPr>
          <a:xfrm>
            <a:off x="10337454" y="607250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9303F7C5-E6DE-4E11-B47E-53AD8260C555}"/>
              </a:ext>
            </a:extLst>
          </p:cNvPr>
          <p:cNvSpPr/>
          <p:nvPr/>
        </p:nvSpPr>
        <p:spPr>
          <a:xfrm>
            <a:off x="10489857" y="5845517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19069A54-9AF9-4884-B922-71C2B966D002}"/>
              </a:ext>
            </a:extLst>
          </p:cNvPr>
          <p:cNvSpPr/>
          <p:nvPr/>
        </p:nvSpPr>
        <p:spPr>
          <a:xfrm>
            <a:off x="10856264" y="5920093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ACC0C91B-305A-43AB-97B6-A82E4FF16EF8}"/>
              </a:ext>
            </a:extLst>
          </p:cNvPr>
          <p:cNvSpPr/>
          <p:nvPr/>
        </p:nvSpPr>
        <p:spPr>
          <a:xfrm>
            <a:off x="9105089" y="5739321"/>
            <a:ext cx="2869660" cy="311286"/>
          </a:xfrm>
          <a:custGeom>
            <a:avLst/>
            <a:gdLst>
              <a:gd name="connsiteX0" fmla="*/ 0 w 2869660"/>
              <a:gd name="connsiteY0" fmla="*/ 0 h 311286"/>
              <a:gd name="connsiteX1" fmla="*/ 48639 w 2869660"/>
              <a:gd name="connsiteY1" fmla="*/ 19456 h 311286"/>
              <a:gd name="connsiteX2" fmla="*/ 77822 w 2869660"/>
              <a:gd name="connsiteY2" fmla="*/ 38911 h 311286"/>
              <a:gd name="connsiteX3" fmla="*/ 116732 w 2869660"/>
              <a:gd name="connsiteY3" fmla="*/ 58366 h 311286"/>
              <a:gd name="connsiteX4" fmla="*/ 175098 w 2869660"/>
              <a:gd name="connsiteY4" fmla="*/ 87549 h 311286"/>
              <a:gd name="connsiteX5" fmla="*/ 223737 w 2869660"/>
              <a:gd name="connsiteY5" fmla="*/ 116732 h 311286"/>
              <a:gd name="connsiteX6" fmla="*/ 252920 w 2869660"/>
              <a:gd name="connsiteY6" fmla="*/ 136188 h 311286"/>
              <a:gd name="connsiteX7" fmla="*/ 369651 w 2869660"/>
              <a:gd name="connsiteY7" fmla="*/ 165371 h 311286"/>
              <a:gd name="connsiteX8" fmla="*/ 398834 w 2869660"/>
              <a:gd name="connsiteY8" fmla="*/ 175098 h 311286"/>
              <a:gd name="connsiteX9" fmla="*/ 564205 w 2869660"/>
              <a:gd name="connsiteY9" fmla="*/ 194554 h 311286"/>
              <a:gd name="connsiteX10" fmla="*/ 593388 w 2869660"/>
              <a:gd name="connsiteY10" fmla="*/ 204281 h 311286"/>
              <a:gd name="connsiteX11" fmla="*/ 680937 w 2869660"/>
              <a:gd name="connsiteY11" fmla="*/ 223737 h 311286"/>
              <a:gd name="connsiteX12" fmla="*/ 768485 w 2869660"/>
              <a:gd name="connsiteY12" fmla="*/ 243192 h 311286"/>
              <a:gd name="connsiteX13" fmla="*/ 817124 w 2869660"/>
              <a:gd name="connsiteY13" fmla="*/ 252920 h 311286"/>
              <a:gd name="connsiteX14" fmla="*/ 953311 w 2869660"/>
              <a:gd name="connsiteY14" fmla="*/ 262647 h 311286"/>
              <a:gd name="connsiteX15" fmla="*/ 1040860 w 2869660"/>
              <a:gd name="connsiteY15" fmla="*/ 282103 h 311286"/>
              <a:gd name="connsiteX16" fmla="*/ 1352145 w 2869660"/>
              <a:gd name="connsiteY16" fmla="*/ 301558 h 311286"/>
              <a:gd name="connsiteX17" fmla="*/ 1527243 w 2869660"/>
              <a:gd name="connsiteY17" fmla="*/ 291830 h 311286"/>
              <a:gd name="connsiteX18" fmla="*/ 2042809 w 2869660"/>
              <a:gd name="connsiteY18" fmla="*/ 311286 h 311286"/>
              <a:gd name="connsiteX19" fmla="*/ 2490281 w 2869660"/>
              <a:gd name="connsiteY19" fmla="*/ 301558 h 311286"/>
              <a:gd name="connsiteX20" fmla="*/ 2529192 w 2869660"/>
              <a:gd name="connsiteY20" fmla="*/ 291830 h 311286"/>
              <a:gd name="connsiteX21" fmla="*/ 2587558 w 2869660"/>
              <a:gd name="connsiteY21" fmla="*/ 272375 h 311286"/>
              <a:gd name="connsiteX22" fmla="*/ 2626468 w 2869660"/>
              <a:gd name="connsiteY22" fmla="*/ 262647 h 311286"/>
              <a:gd name="connsiteX23" fmla="*/ 2684834 w 2869660"/>
              <a:gd name="connsiteY23" fmla="*/ 243192 h 311286"/>
              <a:gd name="connsiteX24" fmla="*/ 2704290 w 2869660"/>
              <a:gd name="connsiteY24" fmla="*/ 223737 h 311286"/>
              <a:gd name="connsiteX25" fmla="*/ 2733473 w 2869660"/>
              <a:gd name="connsiteY25" fmla="*/ 214009 h 311286"/>
              <a:gd name="connsiteX26" fmla="*/ 2772383 w 2869660"/>
              <a:gd name="connsiteY26" fmla="*/ 155643 h 311286"/>
              <a:gd name="connsiteX27" fmla="*/ 2791839 w 2869660"/>
              <a:gd name="connsiteY27" fmla="*/ 126460 h 311286"/>
              <a:gd name="connsiteX28" fmla="*/ 2811294 w 2869660"/>
              <a:gd name="connsiteY28" fmla="*/ 97277 h 311286"/>
              <a:gd name="connsiteX29" fmla="*/ 2840477 w 2869660"/>
              <a:gd name="connsiteY29" fmla="*/ 77822 h 311286"/>
              <a:gd name="connsiteX30" fmla="*/ 2859932 w 2869660"/>
              <a:gd name="connsiteY30" fmla="*/ 58366 h 311286"/>
              <a:gd name="connsiteX31" fmla="*/ 2869660 w 2869660"/>
              <a:gd name="connsiteY31" fmla="*/ 48639 h 31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869660" h="311286">
                <a:moveTo>
                  <a:pt x="0" y="0"/>
                </a:moveTo>
                <a:cubicBezTo>
                  <a:pt x="16213" y="6485"/>
                  <a:pt x="33021" y="11647"/>
                  <a:pt x="48639" y="19456"/>
                </a:cubicBezTo>
                <a:cubicBezTo>
                  <a:pt x="59096" y="24684"/>
                  <a:pt x="67671" y="33111"/>
                  <a:pt x="77822" y="38911"/>
                </a:cubicBezTo>
                <a:cubicBezTo>
                  <a:pt x="90412" y="46105"/>
                  <a:pt x="104142" y="51171"/>
                  <a:pt x="116732" y="58366"/>
                </a:cubicBezTo>
                <a:cubicBezTo>
                  <a:pt x="169532" y="88538"/>
                  <a:pt x="121593" y="69715"/>
                  <a:pt x="175098" y="87549"/>
                </a:cubicBezTo>
                <a:cubicBezTo>
                  <a:pt x="213101" y="125552"/>
                  <a:pt x="173223" y="91475"/>
                  <a:pt x="223737" y="116732"/>
                </a:cubicBezTo>
                <a:cubicBezTo>
                  <a:pt x="234194" y="121961"/>
                  <a:pt x="242236" y="131440"/>
                  <a:pt x="252920" y="136188"/>
                </a:cubicBezTo>
                <a:cubicBezTo>
                  <a:pt x="311882" y="162394"/>
                  <a:pt x="308479" y="151777"/>
                  <a:pt x="369651" y="165371"/>
                </a:cubicBezTo>
                <a:cubicBezTo>
                  <a:pt x="379661" y="167595"/>
                  <a:pt x="388779" y="173087"/>
                  <a:pt x="398834" y="175098"/>
                </a:cubicBezTo>
                <a:cubicBezTo>
                  <a:pt x="441847" y="183700"/>
                  <a:pt x="525610" y="190694"/>
                  <a:pt x="564205" y="194554"/>
                </a:cubicBezTo>
                <a:cubicBezTo>
                  <a:pt x="573933" y="197796"/>
                  <a:pt x="583440" y="201794"/>
                  <a:pt x="593388" y="204281"/>
                </a:cubicBezTo>
                <a:cubicBezTo>
                  <a:pt x="673632" y="224342"/>
                  <a:pt x="611029" y="203764"/>
                  <a:pt x="680937" y="223737"/>
                </a:cubicBezTo>
                <a:cubicBezTo>
                  <a:pt x="755970" y="245175"/>
                  <a:pt x="647804" y="221249"/>
                  <a:pt x="768485" y="243192"/>
                </a:cubicBezTo>
                <a:cubicBezTo>
                  <a:pt x="784752" y="246150"/>
                  <a:pt x="800681" y="251189"/>
                  <a:pt x="817124" y="252920"/>
                </a:cubicBezTo>
                <a:cubicBezTo>
                  <a:pt x="862385" y="257684"/>
                  <a:pt x="907915" y="259405"/>
                  <a:pt x="953311" y="262647"/>
                </a:cubicBezTo>
                <a:cubicBezTo>
                  <a:pt x="976305" y="268396"/>
                  <a:pt x="1018633" y="279633"/>
                  <a:pt x="1040860" y="282103"/>
                </a:cubicBezTo>
                <a:cubicBezTo>
                  <a:pt x="1118922" y="290776"/>
                  <a:pt x="1285486" y="298049"/>
                  <a:pt x="1352145" y="301558"/>
                </a:cubicBezTo>
                <a:cubicBezTo>
                  <a:pt x="1410511" y="298315"/>
                  <a:pt x="1468787" y="291830"/>
                  <a:pt x="1527243" y="291830"/>
                </a:cubicBezTo>
                <a:cubicBezTo>
                  <a:pt x="1799599" y="291830"/>
                  <a:pt x="1835314" y="296464"/>
                  <a:pt x="2042809" y="311286"/>
                </a:cubicBezTo>
                <a:lnTo>
                  <a:pt x="2490281" y="301558"/>
                </a:lnTo>
                <a:cubicBezTo>
                  <a:pt x="2503640" y="301024"/>
                  <a:pt x="2516386" y="295672"/>
                  <a:pt x="2529192" y="291830"/>
                </a:cubicBezTo>
                <a:cubicBezTo>
                  <a:pt x="2548835" y="285937"/>
                  <a:pt x="2567663" y="277349"/>
                  <a:pt x="2587558" y="272375"/>
                </a:cubicBezTo>
                <a:cubicBezTo>
                  <a:pt x="2600528" y="269132"/>
                  <a:pt x="2613663" y="266489"/>
                  <a:pt x="2626468" y="262647"/>
                </a:cubicBezTo>
                <a:cubicBezTo>
                  <a:pt x="2646111" y="256754"/>
                  <a:pt x="2684834" y="243192"/>
                  <a:pt x="2684834" y="243192"/>
                </a:cubicBezTo>
                <a:cubicBezTo>
                  <a:pt x="2691319" y="236707"/>
                  <a:pt x="2696426" y="228456"/>
                  <a:pt x="2704290" y="223737"/>
                </a:cubicBezTo>
                <a:cubicBezTo>
                  <a:pt x="2713083" y="218461"/>
                  <a:pt x="2726222" y="221260"/>
                  <a:pt x="2733473" y="214009"/>
                </a:cubicBezTo>
                <a:cubicBezTo>
                  <a:pt x="2750007" y="197475"/>
                  <a:pt x="2759413" y="175098"/>
                  <a:pt x="2772383" y="155643"/>
                </a:cubicBezTo>
                <a:lnTo>
                  <a:pt x="2791839" y="126460"/>
                </a:lnTo>
                <a:cubicBezTo>
                  <a:pt x="2798324" y="116732"/>
                  <a:pt x="2801566" y="103762"/>
                  <a:pt x="2811294" y="97277"/>
                </a:cubicBezTo>
                <a:cubicBezTo>
                  <a:pt x="2821022" y="90792"/>
                  <a:pt x="2831348" y="85125"/>
                  <a:pt x="2840477" y="77822"/>
                </a:cubicBezTo>
                <a:cubicBezTo>
                  <a:pt x="2847639" y="72093"/>
                  <a:pt x="2853447" y="64851"/>
                  <a:pt x="2859932" y="58366"/>
                </a:cubicBezTo>
                <a:lnTo>
                  <a:pt x="2869660" y="4863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96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지표를 이렇게 만든 이유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9D93D2F-53E2-4837-9543-F2FF74E9965D}"/>
              </a:ext>
            </a:extLst>
          </p:cNvPr>
          <p:cNvSpPr/>
          <p:nvPr/>
        </p:nvSpPr>
        <p:spPr>
          <a:xfrm>
            <a:off x="839402" y="2025326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D05405AE-5CE7-4417-8C0A-AB62D11E31FF}"/>
              </a:ext>
            </a:extLst>
          </p:cNvPr>
          <p:cNvSpPr/>
          <p:nvPr/>
        </p:nvSpPr>
        <p:spPr>
          <a:xfrm>
            <a:off x="1165885" y="340108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82E88AFD-0C80-43A1-871E-7685410434AC}"/>
              </a:ext>
            </a:extLst>
          </p:cNvPr>
          <p:cNvSpPr/>
          <p:nvPr/>
        </p:nvSpPr>
        <p:spPr>
          <a:xfrm>
            <a:off x="1522568" y="3388108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69C2208A-6105-4167-AB7F-8F6BA43BA5BF}"/>
              </a:ext>
            </a:extLst>
          </p:cNvPr>
          <p:cNvSpPr/>
          <p:nvPr/>
        </p:nvSpPr>
        <p:spPr>
          <a:xfrm>
            <a:off x="1947345" y="338486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F0F263A0-02D8-494F-ACD0-94D12C995A95}"/>
              </a:ext>
            </a:extLst>
          </p:cNvPr>
          <p:cNvSpPr/>
          <p:nvPr/>
        </p:nvSpPr>
        <p:spPr>
          <a:xfrm>
            <a:off x="2294300" y="3381621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3067153-2BDD-44B8-BF73-8F2DCEE6202E}"/>
              </a:ext>
            </a:extLst>
          </p:cNvPr>
          <p:cNvSpPr/>
          <p:nvPr/>
        </p:nvSpPr>
        <p:spPr>
          <a:xfrm>
            <a:off x="2602344" y="337837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자유형: 도형 48">
            <a:extLst>
              <a:ext uri="{FF2B5EF4-FFF2-40B4-BE49-F238E27FC236}">
                <a16:creationId xmlns:a16="http://schemas.microsoft.com/office/drawing/2014/main" id="{02A12830-05DA-40B2-B9AA-BDAC4A4FEF8B}"/>
              </a:ext>
            </a:extLst>
          </p:cNvPr>
          <p:cNvSpPr/>
          <p:nvPr/>
        </p:nvSpPr>
        <p:spPr>
          <a:xfrm>
            <a:off x="838200" y="3272182"/>
            <a:ext cx="2402732" cy="214009"/>
          </a:xfrm>
          <a:custGeom>
            <a:avLst/>
            <a:gdLst>
              <a:gd name="connsiteX0" fmla="*/ 0 w 2402732"/>
              <a:gd name="connsiteY0" fmla="*/ 68094 h 214009"/>
              <a:gd name="connsiteX1" fmla="*/ 68093 w 2402732"/>
              <a:gd name="connsiteY1" fmla="*/ 77822 h 214009"/>
              <a:gd name="connsiteX2" fmla="*/ 155642 w 2402732"/>
              <a:gd name="connsiteY2" fmla="*/ 107005 h 214009"/>
              <a:gd name="connsiteX3" fmla="*/ 194553 w 2402732"/>
              <a:gd name="connsiteY3" fmla="*/ 116732 h 214009"/>
              <a:gd name="connsiteX4" fmla="*/ 252919 w 2402732"/>
              <a:gd name="connsiteY4" fmla="*/ 136188 h 214009"/>
              <a:gd name="connsiteX5" fmla="*/ 291829 w 2402732"/>
              <a:gd name="connsiteY5" fmla="*/ 145915 h 214009"/>
              <a:gd name="connsiteX6" fmla="*/ 321012 w 2402732"/>
              <a:gd name="connsiteY6" fmla="*/ 155643 h 214009"/>
              <a:gd name="connsiteX7" fmla="*/ 398834 w 2402732"/>
              <a:gd name="connsiteY7" fmla="*/ 175098 h 214009"/>
              <a:gd name="connsiteX8" fmla="*/ 428017 w 2402732"/>
              <a:gd name="connsiteY8" fmla="*/ 184826 h 214009"/>
              <a:gd name="connsiteX9" fmla="*/ 758757 w 2402732"/>
              <a:gd name="connsiteY9" fmla="*/ 214009 h 214009"/>
              <a:gd name="connsiteX10" fmla="*/ 972766 w 2402732"/>
              <a:gd name="connsiteY10" fmla="*/ 204281 h 214009"/>
              <a:gd name="connsiteX11" fmla="*/ 1021404 w 2402732"/>
              <a:gd name="connsiteY11" fmla="*/ 194554 h 214009"/>
              <a:gd name="connsiteX12" fmla="*/ 1079770 w 2402732"/>
              <a:gd name="connsiteY12" fmla="*/ 184826 h 214009"/>
              <a:gd name="connsiteX13" fmla="*/ 1138136 w 2402732"/>
              <a:gd name="connsiteY13" fmla="*/ 165371 h 214009"/>
              <a:gd name="connsiteX14" fmla="*/ 1225685 w 2402732"/>
              <a:gd name="connsiteY14" fmla="*/ 145915 h 214009"/>
              <a:gd name="connsiteX15" fmla="*/ 1799617 w 2402732"/>
              <a:gd name="connsiteY15" fmla="*/ 145915 h 214009"/>
              <a:gd name="connsiteX16" fmla="*/ 1906621 w 2402732"/>
              <a:gd name="connsiteY16" fmla="*/ 116732 h 214009"/>
              <a:gd name="connsiteX17" fmla="*/ 1955259 w 2402732"/>
              <a:gd name="connsiteY17" fmla="*/ 107005 h 214009"/>
              <a:gd name="connsiteX18" fmla="*/ 1984442 w 2402732"/>
              <a:gd name="connsiteY18" fmla="*/ 97277 h 214009"/>
              <a:gd name="connsiteX19" fmla="*/ 2071991 w 2402732"/>
              <a:gd name="connsiteY19" fmla="*/ 77822 h 214009"/>
              <a:gd name="connsiteX20" fmla="*/ 2149812 w 2402732"/>
              <a:gd name="connsiteY20" fmla="*/ 38911 h 214009"/>
              <a:gd name="connsiteX21" fmla="*/ 2237361 w 2402732"/>
              <a:gd name="connsiteY21" fmla="*/ 9728 h 214009"/>
              <a:gd name="connsiteX22" fmla="*/ 2266544 w 2402732"/>
              <a:gd name="connsiteY22" fmla="*/ 0 h 214009"/>
              <a:gd name="connsiteX23" fmla="*/ 2402732 w 2402732"/>
              <a:gd name="connsiteY23" fmla="*/ 0 h 214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402732" h="214009">
                <a:moveTo>
                  <a:pt x="0" y="68094"/>
                </a:moveTo>
                <a:cubicBezTo>
                  <a:pt x="22698" y="71337"/>
                  <a:pt x="45752" y="72666"/>
                  <a:pt x="68093" y="77822"/>
                </a:cubicBezTo>
                <a:cubicBezTo>
                  <a:pt x="194792" y="107060"/>
                  <a:pt x="77701" y="87521"/>
                  <a:pt x="155642" y="107005"/>
                </a:cubicBezTo>
                <a:cubicBezTo>
                  <a:pt x="168612" y="110247"/>
                  <a:pt x="181747" y="112890"/>
                  <a:pt x="194553" y="116732"/>
                </a:cubicBezTo>
                <a:cubicBezTo>
                  <a:pt x="214196" y="122625"/>
                  <a:pt x="233023" y="131214"/>
                  <a:pt x="252919" y="136188"/>
                </a:cubicBezTo>
                <a:cubicBezTo>
                  <a:pt x="265889" y="139430"/>
                  <a:pt x="278974" y="142242"/>
                  <a:pt x="291829" y="145915"/>
                </a:cubicBezTo>
                <a:cubicBezTo>
                  <a:pt x="301688" y="148732"/>
                  <a:pt x="311119" y="152945"/>
                  <a:pt x="321012" y="155643"/>
                </a:cubicBezTo>
                <a:cubicBezTo>
                  <a:pt x="346809" y="162678"/>
                  <a:pt x="373467" y="166642"/>
                  <a:pt x="398834" y="175098"/>
                </a:cubicBezTo>
                <a:cubicBezTo>
                  <a:pt x="408562" y="178341"/>
                  <a:pt x="417866" y="183376"/>
                  <a:pt x="428017" y="184826"/>
                </a:cubicBezTo>
                <a:cubicBezTo>
                  <a:pt x="565186" y="204422"/>
                  <a:pt x="623810" y="205574"/>
                  <a:pt x="758757" y="214009"/>
                </a:cubicBezTo>
                <a:cubicBezTo>
                  <a:pt x="830093" y="210766"/>
                  <a:pt x="901551" y="209556"/>
                  <a:pt x="972766" y="204281"/>
                </a:cubicBezTo>
                <a:cubicBezTo>
                  <a:pt x="989255" y="203060"/>
                  <a:pt x="1005137" y="197512"/>
                  <a:pt x="1021404" y="194554"/>
                </a:cubicBezTo>
                <a:cubicBezTo>
                  <a:pt x="1040810" y="191026"/>
                  <a:pt x="1060635" y="189610"/>
                  <a:pt x="1079770" y="184826"/>
                </a:cubicBezTo>
                <a:cubicBezTo>
                  <a:pt x="1099665" y="179852"/>
                  <a:pt x="1117907" y="168743"/>
                  <a:pt x="1138136" y="165371"/>
                </a:cubicBezTo>
                <a:cubicBezTo>
                  <a:pt x="1206616" y="153957"/>
                  <a:pt x="1177791" y="161880"/>
                  <a:pt x="1225685" y="145915"/>
                </a:cubicBezTo>
                <a:cubicBezTo>
                  <a:pt x="1489110" y="152501"/>
                  <a:pt x="1574317" y="164690"/>
                  <a:pt x="1799617" y="145915"/>
                </a:cubicBezTo>
                <a:cubicBezTo>
                  <a:pt x="1867866" y="140228"/>
                  <a:pt x="1833189" y="131418"/>
                  <a:pt x="1906621" y="116732"/>
                </a:cubicBezTo>
                <a:cubicBezTo>
                  <a:pt x="1922834" y="113490"/>
                  <a:pt x="1939219" y="111015"/>
                  <a:pt x="1955259" y="107005"/>
                </a:cubicBezTo>
                <a:cubicBezTo>
                  <a:pt x="1965207" y="104518"/>
                  <a:pt x="1974432" y="99501"/>
                  <a:pt x="1984442" y="97277"/>
                </a:cubicBezTo>
                <a:cubicBezTo>
                  <a:pt x="2087173" y="74447"/>
                  <a:pt x="2006290" y="99721"/>
                  <a:pt x="2071991" y="77822"/>
                </a:cubicBezTo>
                <a:cubicBezTo>
                  <a:pt x="2105948" y="43865"/>
                  <a:pt x="2082746" y="61267"/>
                  <a:pt x="2149812" y="38911"/>
                </a:cubicBezTo>
                <a:lnTo>
                  <a:pt x="2237361" y="9728"/>
                </a:lnTo>
                <a:cubicBezTo>
                  <a:pt x="2247089" y="6485"/>
                  <a:pt x="2256290" y="0"/>
                  <a:pt x="2266544" y="0"/>
                </a:cubicBezTo>
                <a:lnTo>
                  <a:pt x="2402732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0964250-36C5-4C25-9A3A-175C4CC92F64}"/>
              </a:ext>
            </a:extLst>
          </p:cNvPr>
          <p:cNvSpPr/>
          <p:nvPr/>
        </p:nvSpPr>
        <p:spPr>
          <a:xfrm>
            <a:off x="4011661" y="2028775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BB87EC6A-7BD6-4071-B2C9-D60C29940CC8}"/>
              </a:ext>
            </a:extLst>
          </p:cNvPr>
          <p:cNvSpPr/>
          <p:nvPr/>
        </p:nvSpPr>
        <p:spPr>
          <a:xfrm>
            <a:off x="5302712" y="3372284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DE8B8BF1-5B36-4CD1-AC93-4213F6E95284}"/>
              </a:ext>
            </a:extLst>
          </p:cNvPr>
          <p:cNvSpPr/>
          <p:nvPr/>
        </p:nvSpPr>
        <p:spPr>
          <a:xfrm>
            <a:off x="5243880" y="3421649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BECCB62E-22F6-408F-8D47-A7ACCF2059C6}"/>
              </a:ext>
            </a:extLst>
          </p:cNvPr>
          <p:cNvSpPr/>
          <p:nvPr/>
        </p:nvSpPr>
        <p:spPr>
          <a:xfrm>
            <a:off x="5312307" y="3434089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43AFE70F-E397-4931-9788-4F9F7AF9D835}"/>
              </a:ext>
            </a:extLst>
          </p:cNvPr>
          <p:cNvSpPr/>
          <p:nvPr/>
        </p:nvSpPr>
        <p:spPr>
          <a:xfrm>
            <a:off x="5427382" y="3427867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A635F4D-3DB8-4D63-9642-95DFFA08BDEF}"/>
              </a:ext>
            </a:extLst>
          </p:cNvPr>
          <p:cNvSpPr/>
          <p:nvPr/>
        </p:nvSpPr>
        <p:spPr>
          <a:xfrm>
            <a:off x="5408651" y="3375394"/>
            <a:ext cx="102637" cy="11196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41253B10-B2C7-44F2-9AF7-F8DAC799A22E}"/>
              </a:ext>
            </a:extLst>
          </p:cNvPr>
          <p:cNvSpPr/>
          <p:nvPr/>
        </p:nvSpPr>
        <p:spPr>
          <a:xfrm rot="7710495">
            <a:off x="4896880" y="2578802"/>
            <a:ext cx="9144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3DAF934-21C9-4033-984F-75289A1DB6F8}"/>
              </a:ext>
            </a:extLst>
          </p:cNvPr>
          <p:cNvSpPr/>
          <p:nvPr/>
        </p:nvSpPr>
        <p:spPr>
          <a:xfrm>
            <a:off x="7058911" y="2007932"/>
            <a:ext cx="4444251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안정적인 모델의 경우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지표에 의한 값이 항상 낮게 나옴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363E2DA-0E7C-4D2A-A757-8001B8E26F71}"/>
              </a:ext>
            </a:extLst>
          </p:cNvPr>
          <p:cNvSpPr/>
          <p:nvPr/>
        </p:nvSpPr>
        <p:spPr>
          <a:xfrm>
            <a:off x="838200" y="1494420"/>
            <a:ext cx="3994757" cy="43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안정적인 모델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5E5F358-22BA-477A-BA81-9F27AFE9513E}"/>
              </a:ext>
            </a:extLst>
          </p:cNvPr>
          <p:cNvSpPr/>
          <p:nvPr/>
        </p:nvSpPr>
        <p:spPr>
          <a:xfrm>
            <a:off x="826123" y="4700028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8" name="원호 67">
            <a:extLst>
              <a:ext uri="{FF2B5EF4-FFF2-40B4-BE49-F238E27FC236}">
                <a16:creationId xmlns:a16="http://schemas.microsoft.com/office/drawing/2014/main" id="{4B4596AD-E3F8-4E79-90B1-95D04F94A636}"/>
              </a:ext>
            </a:extLst>
          </p:cNvPr>
          <p:cNvSpPr/>
          <p:nvPr/>
        </p:nvSpPr>
        <p:spPr>
          <a:xfrm rot="10800000">
            <a:off x="1612340" y="2557275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원호 68">
            <a:extLst>
              <a:ext uri="{FF2B5EF4-FFF2-40B4-BE49-F238E27FC236}">
                <a16:creationId xmlns:a16="http://schemas.microsoft.com/office/drawing/2014/main" id="{C5B6501A-4A7D-412A-9D62-881DEB95989C}"/>
              </a:ext>
            </a:extLst>
          </p:cNvPr>
          <p:cNvSpPr/>
          <p:nvPr/>
        </p:nvSpPr>
        <p:spPr>
          <a:xfrm rot="10800000">
            <a:off x="830880" y="2573484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원호 69">
            <a:extLst>
              <a:ext uri="{FF2B5EF4-FFF2-40B4-BE49-F238E27FC236}">
                <a16:creationId xmlns:a16="http://schemas.microsoft.com/office/drawing/2014/main" id="{76C17655-DC9C-4611-BEF1-42A0DB32EE94}"/>
              </a:ext>
            </a:extLst>
          </p:cNvPr>
          <p:cNvSpPr/>
          <p:nvPr/>
        </p:nvSpPr>
        <p:spPr>
          <a:xfrm rot="10800000">
            <a:off x="1177834" y="2570239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원호 70">
            <a:extLst>
              <a:ext uri="{FF2B5EF4-FFF2-40B4-BE49-F238E27FC236}">
                <a16:creationId xmlns:a16="http://schemas.microsoft.com/office/drawing/2014/main" id="{0E389DC5-E10A-4A0B-BC0B-121AAEF9E745}"/>
              </a:ext>
            </a:extLst>
          </p:cNvPr>
          <p:cNvSpPr/>
          <p:nvPr/>
        </p:nvSpPr>
        <p:spPr>
          <a:xfrm rot="10800000">
            <a:off x="1923624" y="2547541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5778C0E8-5550-4D35-B94D-867345287825}"/>
              </a:ext>
            </a:extLst>
          </p:cNvPr>
          <p:cNvSpPr/>
          <p:nvPr/>
        </p:nvSpPr>
        <p:spPr>
          <a:xfrm>
            <a:off x="1161280" y="602069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2D11A440-764B-46E1-A9B9-0085E045FF06}"/>
              </a:ext>
            </a:extLst>
          </p:cNvPr>
          <p:cNvSpPr/>
          <p:nvPr/>
        </p:nvSpPr>
        <p:spPr>
          <a:xfrm>
            <a:off x="1459598" y="5900716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F2548CF-9491-4F1D-8115-222E8E9865B6}"/>
              </a:ext>
            </a:extLst>
          </p:cNvPr>
          <p:cNvSpPr/>
          <p:nvPr/>
        </p:nvSpPr>
        <p:spPr>
          <a:xfrm>
            <a:off x="2078929" y="6150395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2685DE8-2525-4291-985B-E37A6265DA2D}"/>
              </a:ext>
            </a:extLst>
          </p:cNvPr>
          <p:cNvSpPr/>
          <p:nvPr/>
        </p:nvSpPr>
        <p:spPr>
          <a:xfrm>
            <a:off x="2231332" y="592341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E7C95D85-2468-4A08-81C5-1D138FA3FDD2}"/>
              </a:ext>
            </a:extLst>
          </p:cNvPr>
          <p:cNvSpPr/>
          <p:nvPr/>
        </p:nvSpPr>
        <p:spPr>
          <a:xfrm>
            <a:off x="2597739" y="5997988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원호 76">
            <a:extLst>
              <a:ext uri="{FF2B5EF4-FFF2-40B4-BE49-F238E27FC236}">
                <a16:creationId xmlns:a16="http://schemas.microsoft.com/office/drawing/2014/main" id="{E49C95BD-65E6-4244-9EE6-F691514CDADC}"/>
              </a:ext>
            </a:extLst>
          </p:cNvPr>
          <p:cNvSpPr/>
          <p:nvPr/>
        </p:nvSpPr>
        <p:spPr>
          <a:xfrm rot="10800000">
            <a:off x="2231668" y="254429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9FA80F1-711C-4C6A-BB9C-A821DEC320CC}"/>
              </a:ext>
            </a:extLst>
          </p:cNvPr>
          <p:cNvSpPr/>
          <p:nvPr/>
        </p:nvSpPr>
        <p:spPr>
          <a:xfrm>
            <a:off x="822646" y="4194085"/>
            <a:ext cx="4010311" cy="43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불안정적인 모델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자유형: 도형 65">
            <a:extLst>
              <a:ext uri="{FF2B5EF4-FFF2-40B4-BE49-F238E27FC236}">
                <a16:creationId xmlns:a16="http://schemas.microsoft.com/office/drawing/2014/main" id="{6186D97A-2F24-4AC8-8841-E9B2E730A0A7}"/>
              </a:ext>
            </a:extLst>
          </p:cNvPr>
          <p:cNvSpPr/>
          <p:nvPr/>
        </p:nvSpPr>
        <p:spPr>
          <a:xfrm>
            <a:off x="840474" y="5771877"/>
            <a:ext cx="2869660" cy="377888"/>
          </a:xfrm>
          <a:custGeom>
            <a:avLst/>
            <a:gdLst>
              <a:gd name="connsiteX0" fmla="*/ 0 w 2869660"/>
              <a:gd name="connsiteY0" fmla="*/ 0 h 311286"/>
              <a:gd name="connsiteX1" fmla="*/ 48639 w 2869660"/>
              <a:gd name="connsiteY1" fmla="*/ 19456 h 311286"/>
              <a:gd name="connsiteX2" fmla="*/ 77822 w 2869660"/>
              <a:gd name="connsiteY2" fmla="*/ 38911 h 311286"/>
              <a:gd name="connsiteX3" fmla="*/ 116732 w 2869660"/>
              <a:gd name="connsiteY3" fmla="*/ 58366 h 311286"/>
              <a:gd name="connsiteX4" fmla="*/ 175098 w 2869660"/>
              <a:gd name="connsiteY4" fmla="*/ 87549 h 311286"/>
              <a:gd name="connsiteX5" fmla="*/ 223737 w 2869660"/>
              <a:gd name="connsiteY5" fmla="*/ 116732 h 311286"/>
              <a:gd name="connsiteX6" fmla="*/ 252920 w 2869660"/>
              <a:gd name="connsiteY6" fmla="*/ 136188 h 311286"/>
              <a:gd name="connsiteX7" fmla="*/ 369651 w 2869660"/>
              <a:gd name="connsiteY7" fmla="*/ 165371 h 311286"/>
              <a:gd name="connsiteX8" fmla="*/ 398834 w 2869660"/>
              <a:gd name="connsiteY8" fmla="*/ 175098 h 311286"/>
              <a:gd name="connsiteX9" fmla="*/ 564205 w 2869660"/>
              <a:gd name="connsiteY9" fmla="*/ 194554 h 311286"/>
              <a:gd name="connsiteX10" fmla="*/ 593388 w 2869660"/>
              <a:gd name="connsiteY10" fmla="*/ 204281 h 311286"/>
              <a:gd name="connsiteX11" fmla="*/ 680937 w 2869660"/>
              <a:gd name="connsiteY11" fmla="*/ 223737 h 311286"/>
              <a:gd name="connsiteX12" fmla="*/ 768485 w 2869660"/>
              <a:gd name="connsiteY12" fmla="*/ 243192 h 311286"/>
              <a:gd name="connsiteX13" fmla="*/ 817124 w 2869660"/>
              <a:gd name="connsiteY13" fmla="*/ 252920 h 311286"/>
              <a:gd name="connsiteX14" fmla="*/ 953311 w 2869660"/>
              <a:gd name="connsiteY14" fmla="*/ 262647 h 311286"/>
              <a:gd name="connsiteX15" fmla="*/ 1040860 w 2869660"/>
              <a:gd name="connsiteY15" fmla="*/ 282103 h 311286"/>
              <a:gd name="connsiteX16" fmla="*/ 1352145 w 2869660"/>
              <a:gd name="connsiteY16" fmla="*/ 301558 h 311286"/>
              <a:gd name="connsiteX17" fmla="*/ 1527243 w 2869660"/>
              <a:gd name="connsiteY17" fmla="*/ 291830 h 311286"/>
              <a:gd name="connsiteX18" fmla="*/ 2042809 w 2869660"/>
              <a:gd name="connsiteY18" fmla="*/ 311286 h 311286"/>
              <a:gd name="connsiteX19" fmla="*/ 2490281 w 2869660"/>
              <a:gd name="connsiteY19" fmla="*/ 301558 h 311286"/>
              <a:gd name="connsiteX20" fmla="*/ 2529192 w 2869660"/>
              <a:gd name="connsiteY20" fmla="*/ 291830 h 311286"/>
              <a:gd name="connsiteX21" fmla="*/ 2587558 w 2869660"/>
              <a:gd name="connsiteY21" fmla="*/ 272375 h 311286"/>
              <a:gd name="connsiteX22" fmla="*/ 2626468 w 2869660"/>
              <a:gd name="connsiteY22" fmla="*/ 262647 h 311286"/>
              <a:gd name="connsiteX23" fmla="*/ 2684834 w 2869660"/>
              <a:gd name="connsiteY23" fmla="*/ 243192 h 311286"/>
              <a:gd name="connsiteX24" fmla="*/ 2704290 w 2869660"/>
              <a:gd name="connsiteY24" fmla="*/ 223737 h 311286"/>
              <a:gd name="connsiteX25" fmla="*/ 2733473 w 2869660"/>
              <a:gd name="connsiteY25" fmla="*/ 214009 h 311286"/>
              <a:gd name="connsiteX26" fmla="*/ 2772383 w 2869660"/>
              <a:gd name="connsiteY26" fmla="*/ 155643 h 311286"/>
              <a:gd name="connsiteX27" fmla="*/ 2791839 w 2869660"/>
              <a:gd name="connsiteY27" fmla="*/ 126460 h 311286"/>
              <a:gd name="connsiteX28" fmla="*/ 2811294 w 2869660"/>
              <a:gd name="connsiteY28" fmla="*/ 97277 h 311286"/>
              <a:gd name="connsiteX29" fmla="*/ 2840477 w 2869660"/>
              <a:gd name="connsiteY29" fmla="*/ 77822 h 311286"/>
              <a:gd name="connsiteX30" fmla="*/ 2859932 w 2869660"/>
              <a:gd name="connsiteY30" fmla="*/ 58366 h 311286"/>
              <a:gd name="connsiteX31" fmla="*/ 2869660 w 2869660"/>
              <a:gd name="connsiteY31" fmla="*/ 48639 h 311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869660" h="311286">
                <a:moveTo>
                  <a:pt x="0" y="0"/>
                </a:moveTo>
                <a:cubicBezTo>
                  <a:pt x="16213" y="6485"/>
                  <a:pt x="33021" y="11647"/>
                  <a:pt x="48639" y="19456"/>
                </a:cubicBezTo>
                <a:cubicBezTo>
                  <a:pt x="59096" y="24684"/>
                  <a:pt x="67671" y="33111"/>
                  <a:pt x="77822" y="38911"/>
                </a:cubicBezTo>
                <a:cubicBezTo>
                  <a:pt x="90412" y="46105"/>
                  <a:pt x="104142" y="51171"/>
                  <a:pt x="116732" y="58366"/>
                </a:cubicBezTo>
                <a:cubicBezTo>
                  <a:pt x="169532" y="88538"/>
                  <a:pt x="121593" y="69715"/>
                  <a:pt x="175098" y="87549"/>
                </a:cubicBezTo>
                <a:cubicBezTo>
                  <a:pt x="213101" y="125552"/>
                  <a:pt x="173223" y="91475"/>
                  <a:pt x="223737" y="116732"/>
                </a:cubicBezTo>
                <a:cubicBezTo>
                  <a:pt x="234194" y="121961"/>
                  <a:pt x="242236" y="131440"/>
                  <a:pt x="252920" y="136188"/>
                </a:cubicBezTo>
                <a:cubicBezTo>
                  <a:pt x="311882" y="162394"/>
                  <a:pt x="308479" y="151777"/>
                  <a:pt x="369651" y="165371"/>
                </a:cubicBezTo>
                <a:cubicBezTo>
                  <a:pt x="379661" y="167595"/>
                  <a:pt x="388779" y="173087"/>
                  <a:pt x="398834" y="175098"/>
                </a:cubicBezTo>
                <a:cubicBezTo>
                  <a:pt x="441847" y="183700"/>
                  <a:pt x="525610" y="190694"/>
                  <a:pt x="564205" y="194554"/>
                </a:cubicBezTo>
                <a:cubicBezTo>
                  <a:pt x="573933" y="197796"/>
                  <a:pt x="583440" y="201794"/>
                  <a:pt x="593388" y="204281"/>
                </a:cubicBezTo>
                <a:cubicBezTo>
                  <a:pt x="673632" y="224342"/>
                  <a:pt x="611029" y="203764"/>
                  <a:pt x="680937" y="223737"/>
                </a:cubicBezTo>
                <a:cubicBezTo>
                  <a:pt x="755970" y="245175"/>
                  <a:pt x="647804" y="221249"/>
                  <a:pt x="768485" y="243192"/>
                </a:cubicBezTo>
                <a:cubicBezTo>
                  <a:pt x="784752" y="246150"/>
                  <a:pt x="800681" y="251189"/>
                  <a:pt x="817124" y="252920"/>
                </a:cubicBezTo>
                <a:cubicBezTo>
                  <a:pt x="862385" y="257684"/>
                  <a:pt x="907915" y="259405"/>
                  <a:pt x="953311" y="262647"/>
                </a:cubicBezTo>
                <a:cubicBezTo>
                  <a:pt x="976305" y="268396"/>
                  <a:pt x="1018633" y="279633"/>
                  <a:pt x="1040860" y="282103"/>
                </a:cubicBezTo>
                <a:cubicBezTo>
                  <a:pt x="1118922" y="290776"/>
                  <a:pt x="1285486" y="298049"/>
                  <a:pt x="1352145" y="301558"/>
                </a:cubicBezTo>
                <a:cubicBezTo>
                  <a:pt x="1410511" y="298315"/>
                  <a:pt x="1468787" y="291830"/>
                  <a:pt x="1527243" y="291830"/>
                </a:cubicBezTo>
                <a:cubicBezTo>
                  <a:pt x="1799599" y="291830"/>
                  <a:pt x="1835314" y="296464"/>
                  <a:pt x="2042809" y="311286"/>
                </a:cubicBezTo>
                <a:lnTo>
                  <a:pt x="2490281" y="301558"/>
                </a:lnTo>
                <a:cubicBezTo>
                  <a:pt x="2503640" y="301024"/>
                  <a:pt x="2516386" y="295672"/>
                  <a:pt x="2529192" y="291830"/>
                </a:cubicBezTo>
                <a:cubicBezTo>
                  <a:pt x="2548835" y="285937"/>
                  <a:pt x="2567663" y="277349"/>
                  <a:pt x="2587558" y="272375"/>
                </a:cubicBezTo>
                <a:cubicBezTo>
                  <a:pt x="2600528" y="269132"/>
                  <a:pt x="2613663" y="266489"/>
                  <a:pt x="2626468" y="262647"/>
                </a:cubicBezTo>
                <a:cubicBezTo>
                  <a:pt x="2646111" y="256754"/>
                  <a:pt x="2684834" y="243192"/>
                  <a:pt x="2684834" y="243192"/>
                </a:cubicBezTo>
                <a:cubicBezTo>
                  <a:pt x="2691319" y="236707"/>
                  <a:pt x="2696426" y="228456"/>
                  <a:pt x="2704290" y="223737"/>
                </a:cubicBezTo>
                <a:cubicBezTo>
                  <a:pt x="2713083" y="218461"/>
                  <a:pt x="2726222" y="221260"/>
                  <a:pt x="2733473" y="214009"/>
                </a:cubicBezTo>
                <a:cubicBezTo>
                  <a:pt x="2750007" y="197475"/>
                  <a:pt x="2759413" y="175098"/>
                  <a:pt x="2772383" y="155643"/>
                </a:cubicBezTo>
                <a:lnTo>
                  <a:pt x="2791839" y="126460"/>
                </a:lnTo>
                <a:cubicBezTo>
                  <a:pt x="2798324" y="116732"/>
                  <a:pt x="2801566" y="103762"/>
                  <a:pt x="2811294" y="97277"/>
                </a:cubicBezTo>
                <a:cubicBezTo>
                  <a:pt x="2821022" y="90792"/>
                  <a:pt x="2831348" y="85125"/>
                  <a:pt x="2840477" y="77822"/>
                </a:cubicBezTo>
                <a:cubicBezTo>
                  <a:pt x="2847639" y="72093"/>
                  <a:pt x="2853447" y="64851"/>
                  <a:pt x="2859932" y="58366"/>
                </a:cubicBezTo>
                <a:lnTo>
                  <a:pt x="2869660" y="4863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72C8BB2-5588-4A90-829E-936700A94249}"/>
              </a:ext>
            </a:extLst>
          </p:cNvPr>
          <p:cNvSpPr/>
          <p:nvPr/>
        </p:nvSpPr>
        <p:spPr>
          <a:xfrm>
            <a:off x="3861021" y="4705302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0" name="원호 79">
            <a:extLst>
              <a:ext uri="{FF2B5EF4-FFF2-40B4-BE49-F238E27FC236}">
                <a16:creationId xmlns:a16="http://schemas.microsoft.com/office/drawing/2014/main" id="{1E4997E8-B5B0-4C2D-B419-6649789D8272}"/>
              </a:ext>
            </a:extLst>
          </p:cNvPr>
          <p:cNvSpPr/>
          <p:nvPr/>
        </p:nvSpPr>
        <p:spPr>
          <a:xfrm rot="10800000">
            <a:off x="4638564" y="2569718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원호 80">
            <a:extLst>
              <a:ext uri="{FF2B5EF4-FFF2-40B4-BE49-F238E27FC236}">
                <a16:creationId xmlns:a16="http://schemas.microsoft.com/office/drawing/2014/main" id="{ED1B33AD-00EF-41DA-89F6-70F7F91F19D4}"/>
              </a:ext>
            </a:extLst>
          </p:cNvPr>
          <p:cNvSpPr/>
          <p:nvPr/>
        </p:nvSpPr>
        <p:spPr>
          <a:xfrm rot="10800000">
            <a:off x="3857104" y="258592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원호 81">
            <a:extLst>
              <a:ext uri="{FF2B5EF4-FFF2-40B4-BE49-F238E27FC236}">
                <a16:creationId xmlns:a16="http://schemas.microsoft.com/office/drawing/2014/main" id="{B35A603C-BF3E-46B9-8680-7DF875F2E29E}"/>
              </a:ext>
            </a:extLst>
          </p:cNvPr>
          <p:cNvSpPr/>
          <p:nvPr/>
        </p:nvSpPr>
        <p:spPr>
          <a:xfrm rot="10800000">
            <a:off x="4204058" y="258268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원호 82">
            <a:extLst>
              <a:ext uri="{FF2B5EF4-FFF2-40B4-BE49-F238E27FC236}">
                <a16:creationId xmlns:a16="http://schemas.microsoft.com/office/drawing/2014/main" id="{0B708060-C542-4B23-87FC-535FA82BACAA}"/>
              </a:ext>
            </a:extLst>
          </p:cNvPr>
          <p:cNvSpPr/>
          <p:nvPr/>
        </p:nvSpPr>
        <p:spPr>
          <a:xfrm rot="10800000">
            <a:off x="4949848" y="2559984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D92C052E-7620-45DA-8774-ED9EC9E2E72A}"/>
              </a:ext>
            </a:extLst>
          </p:cNvPr>
          <p:cNvSpPr/>
          <p:nvPr/>
        </p:nvSpPr>
        <p:spPr>
          <a:xfrm>
            <a:off x="4056879" y="5771877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C97BEBDC-3999-4720-A08D-A83B990275E1}"/>
              </a:ext>
            </a:extLst>
          </p:cNvPr>
          <p:cNvSpPr/>
          <p:nvPr/>
        </p:nvSpPr>
        <p:spPr>
          <a:xfrm>
            <a:off x="4569799" y="601579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54469160-10B6-4A2D-BC5D-6833EA9280DE}"/>
              </a:ext>
            </a:extLst>
          </p:cNvPr>
          <p:cNvSpPr/>
          <p:nvPr/>
        </p:nvSpPr>
        <p:spPr>
          <a:xfrm>
            <a:off x="5021177" y="6078862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4F89254B-1A29-4AB8-A6B7-0C1FB2173DF2}"/>
              </a:ext>
            </a:extLst>
          </p:cNvPr>
          <p:cNvSpPr/>
          <p:nvPr/>
        </p:nvSpPr>
        <p:spPr>
          <a:xfrm>
            <a:off x="5341535" y="6038493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3320215A-C29D-40F0-AA1F-A0AF1F468E3E}"/>
              </a:ext>
            </a:extLst>
          </p:cNvPr>
          <p:cNvSpPr/>
          <p:nvPr/>
        </p:nvSpPr>
        <p:spPr>
          <a:xfrm>
            <a:off x="5623963" y="6010431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원호 88">
            <a:extLst>
              <a:ext uri="{FF2B5EF4-FFF2-40B4-BE49-F238E27FC236}">
                <a16:creationId xmlns:a16="http://schemas.microsoft.com/office/drawing/2014/main" id="{B8549ED6-8A11-448B-A56C-2784A18EAB4D}"/>
              </a:ext>
            </a:extLst>
          </p:cNvPr>
          <p:cNvSpPr/>
          <p:nvPr/>
        </p:nvSpPr>
        <p:spPr>
          <a:xfrm rot="10800000">
            <a:off x="5257892" y="2556740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4B7B852E-A9D0-4DDD-B6F1-C9585D2C0ACE}"/>
              </a:ext>
            </a:extLst>
          </p:cNvPr>
          <p:cNvSpPr/>
          <p:nvPr/>
        </p:nvSpPr>
        <p:spPr>
          <a:xfrm>
            <a:off x="3853543" y="5589037"/>
            <a:ext cx="2799259" cy="569167"/>
          </a:xfrm>
          <a:custGeom>
            <a:avLst/>
            <a:gdLst>
              <a:gd name="connsiteX0" fmla="*/ 0 w 2799259"/>
              <a:gd name="connsiteY0" fmla="*/ 0 h 569167"/>
              <a:gd name="connsiteX1" fmla="*/ 46653 w 2799259"/>
              <a:gd name="connsiteY1" fmla="*/ 37322 h 569167"/>
              <a:gd name="connsiteX2" fmla="*/ 83975 w 2799259"/>
              <a:gd name="connsiteY2" fmla="*/ 93306 h 569167"/>
              <a:gd name="connsiteX3" fmla="*/ 130628 w 2799259"/>
              <a:gd name="connsiteY3" fmla="*/ 130628 h 569167"/>
              <a:gd name="connsiteX4" fmla="*/ 149290 w 2799259"/>
              <a:gd name="connsiteY4" fmla="*/ 149290 h 569167"/>
              <a:gd name="connsiteX5" fmla="*/ 205273 w 2799259"/>
              <a:gd name="connsiteY5" fmla="*/ 186612 h 569167"/>
              <a:gd name="connsiteX6" fmla="*/ 251926 w 2799259"/>
              <a:gd name="connsiteY6" fmla="*/ 233265 h 569167"/>
              <a:gd name="connsiteX7" fmla="*/ 270588 w 2799259"/>
              <a:gd name="connsiteY7" fmla="*/ 251926 h 569167"/>
              <a:gd name="connsiteX8" fmla="*/ 326571 w 2799259"/>
              <a:gd name="connsiteY8" fmla="*/ 270587 h 569167"/>
              <a:gd name="connsiteX9" fmla="*/ 373224 w 2799259"/>
              <a:gd name="connsiteY9" fmla="*/ 317241 h 569167"/>
              <a:gd name="connsiteX10" fmla="*/ 391886 w 2799259"/>
              <a:gd name="connsiteY10" fmla="*/ 335902 h 569167"/>
              <a:gd name="connsiteX11" fmla="*/ 419877 w 2799259"/>
              <a:gd name="connsiteY11" fmla="*/ 345232 h 569167"/>
              <a:gd name="connsiteX12" fmla="*/ 475861 w 2799259"/>
              <a:gd name="connsiteY12" fmla="*/ 401216 h 569167"/>
              <a:gd name="connsiteX13" fmla="*/ 559837 w 2799259"/>
              <a:gd name="connsiteY13" fmla="*/ 457200 h 569167"/>
              <a:gd name="connsiteX14" fmla="*/ 587828 w 2799259"/>
              <a:gd name="connsiteY14" fmla="*/ 475861 h 569167"/>
              <a:gd name="connsiteX15" fmla="*/ 606490 w 2799259"/>
              <a:gd name="connsiteY15" fmla="*/ 494522 h 569167"/>
              <a:gd name="connsiteX16" fmla="*/ 634481 w 2799259"/>
              <a:gd name="connsiteY16" fmla="*/ 503853 h 569167"/>
              <a:gd name="connsiteX17" fmla="*/ 653143 w 2799259"/>
              <a:gd name="connsiteY17" fmla="*/ 522514 h 569167"/>
              <a:gd name="connsiteX18" fmla="*/ 699796 w 2799259"/>
              <a:gd name="connsiteY18" fmla="*/ 531845 h 569167"/>
              <a:gd name="connsiteX19" fmla="*/ 727788 w 2799259"/>
              <a:gd name="connsiteY19" fmla="*/ 541175 h 569167"/>
              <a:gd name="connsiteX20" fmla="*/ 1017037 w 2799259"/>
              <a:gd name="connsiteY20" fmla="*/ 550506 h 569167"/>
              <a:gd name="connsiteX21" fmla="*/ 1138335 w 2799259"/>
              <a:gd name="connsiteY21" fmla="*/ 559836 h 569167"/>
              <a:gd name="connsiteX22" fmla="*/ 1222310 w 2799259"/>
              <a:gd name="connsiteY22" fmla="*/ 569167 h 569167"/>
              <a:gd name="connsiteX23" fmla="*/ 1436914 w 2799259"/>
              <a:gd name="connsiteY23" fmla="*/ 559836 h 569167"/>
              <a:gd name="connsiteX24" fmla="*/ 1520890 w 2799259"/>
              <a:gd name="connsiteY24" fmla="*/ 550506 h 569167"/>
              <a:gd name="connsiteX25" fmla="*/ 1595535 w 2799259"/>
              <a:gd name="connsiteY25" fmla="*/ 531845 h 569167"/>
              <a:gd name="connsiteX26" fmla="*/ 1660849 w 2799259"/>
              <a:gd name="connsiteY26" fmla="*/ 522514 h 569167"/>
              <a:gd name="connsiteX27" fmla="*/ 1763486 w 2799259"/>
              <a:gd name="connsiteY27" fmla="*/ 503853 h 569167"/>
              <a:gd name="connsiteX28" fmla="*/ 1894114 w 2799259"/>
              <a:gd name="connsiteY28" fmla="*/ 485192 h 569167"/>
              <a:gd name="connsiteX29" fmla="*/ 2220686 w 2799259"/>
              <a:gd name="connsiteY29" fmla="*/ 457200 h 569167"/>
              <a:gd name="connsiteX30" fmla="*/ 2295330 w 2799259"/>
              <a:gd name="connsiteY30" fmla="*/ 410547 h 569167"/>
              <a:gd name="connsiteX31" fmla="*/ 2323322 w 2799259"/>
              <a:gd name="connsiteY31" fmla="*/ 401216 h 569167"/>
              <a:gd name="connsiteX32" fmla="*/ 2369975 w 2799259"/>
              <a:gd name="connsiteY32" fmla="*/ 363894 h 569167"/>
              <a:gd name="connsiteX33" fmla="*/ 2397967 w 2799259"/>
              <a:gd name="connsiteY33" fmla="*/ 354563 h 569167"/>
              <a:gd name="connsiteX34" fmla="*/ 2481943 w 2799259"/>
              <a:gd name="connsiteY34" fmla="*/ 307910 h 569167"/>
              <a:gd name="connsiteX35" fmla="*/ 2509935 w 2799259"/>
              <a:gd name="connsiteY35" fmla="*/ 279918 h 569167"/>
              <a:gd name="connsiteX36" fmla="*/ 2547257 w 2799259"/>
              <a:gd name="connsiteY36" fmla="*/ 270587 h 569167"/>
              <a:gd name="connsiteX37" fmla="*/ 2575249 w 2799259"/>
              <a:gd name="connsiteY37" fmla="*/ 261257 h 569167"/>
              <a:gd name="connsiteX38" fmla="*/ 2603241 w 2799259"/>
              <a:gd name="connsiteY38" fmla="*/ 242596 h 569167"/>
              <a:gd name="connsiteX39" fmla="*/ 2659224 w 2799259"/>
              <a:gd name="connsiteY39" fmla="*/ 223934 h 569167"/>
              <a:gd name="connsiteX40" fmla="*/ 2743200 w 2799259"/>
              <a:gd name="connsiteY40" fmla="*/ 195943 h 569167"/>
              <a:gd name="connsiteX41" fmla="*/ 2771192 w 2799259"/>
              <a:gd name="connsiteY41" fmla="*/ 186612 h 569167"/>
              <a:gd name="connsiteX42" fmla="*/ 2799184 w 2799259"/>
              <a:gd name="connsiteY42" fmla="*/ 167951 h 56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799259" h="569167">
                <a:moveTo>
                  <a:pt x="0" y="0"/>
                </a:moveTo>
                <a:cubicBezTo>
                  <a:pt x="15551" y="12441"/>
                  <a:pt x="33331" y="22519"/>
                  <a:pt x="46653" y="37322"/>
                </a:cubicBezTo>
                <a:cubicBezTo>
                  <a:pt x="61657" y="53993"/>
                  <a:pt x="68116" y="77447"/>
                  <a:pt x="83975" y="93306"/>
                </a:cubicBezTo>
                <a:cubicBezTo>
                  <a:pt x="129040" y="138369"/>
                  <a:pt x="71769" y="83540"/>
                  <a:pt x="130628" y="130628"/>
                </a:cubicBezTo>
                <a:cubicBezTo>
                  <a:pt x="137498" y="136124"/>
                  <a:pt x="142252" y="144012"/>
                  <a:pt x="149290" y="149290"/>
                </a:cubicBezTo>
                <a:cubicBezTo>
                  <a:pt x="167232" y="162747"/>
                  <a:pt x="205273" y="186612"/>
                  <a:pt x="205273" y="186612"/>
                </a:cubicBezTo>
                <a:cubicBezTo>
                  <a:pt x="237264" y="234597"/>
                  <a:pt x="207496" y="197721"/>
                  <a:pt x="251926" y="233265"/>
                </a:cubicBezTo>
                <a:cubicBezTo>
                  <a:pt x="258795" y="238760"/>
                  <a:pt x="262720" y="247992"/>
                  <a:pt x="270588" y="251926"/>
                </a:cubicBezTo>
                <a:cubicBezTo>
                  <a:pt x="288182" y="260723"/>
                  <a:pt x="326571" y="270587"/>
                  <a:pt x="326571" y="270587"/>
                </a:cubicBezTo>
                <a:lnTo>
                  <a:pt x="373224" y="317241"/>
                </a:lnTo>
                <a:cubicBezTo>
                  <a:pt x="379445" y="323462"/>
                  <a:pt x="383540" y="333120"/>
                  <a:pt x="391886" y="335902"/>
                </a:cubicBezTo>
                <a:lnTo>
                  <a:pt x="419877" y="345232"/>
                </a:lnTo>
                <a:cubicBezTo>
                  <a:pt x="438538" y="363893"/>
                  <a:pt x="453902" y="386577"/>
                  <a:pt x="475861" y="401216"/>
                </a:cubicBezTo>
                <a:lnTo>
                  <a:pt x="559837" y="457200"/>
                </a:lnTo>
                <a:cubicBezTo>
                  <a:pt x="569167" y="463420"/>
                  <a:pt x="579898" y="467932"/>
                  <a:pt x="587828" y="475861"/>
                </a:cubicBezTo>
                <a:cubicBezTo>
                  <a:pt x="594049" y="482081"/>
                  <a:pt x="598947" y="489996"/>
                  <a:pt x="606490" y="494522"/>
                </a:cubicBezTo>
                <a:cubicBezTo>
                  <a:pt x="614924" y="499582"/>
                  <a:pt x="625151" y="500743"/>
                  <a:pt x="634481" y="503853"/>
                </a:cubicBezTo>
                <a:cubicBezTo>
                  <a:pt x="640702" y="510073"/>
                  <a:pt x="645057" y="519049"/>
                  <a:pt x="653143" y="522514"/>
                </a:cubicBezTo>
                <a:cubicBezTo>
                  <a:pt x="667720" y="528761"/>
                  <a:pt x="684411" y="527999"/>
                  <a:pt x="699796" y="531845"/>
                </a:cubicBezTo>
                <a:cubicBezTo>
                  <a:pt x="709338" y="534230"/>
                  <a:pt x="717970" y="540597"/>
                  <a:pt x="727788" y="541175"/>
                </a:cubicBezTo>
                <a:cubicBezTo>
                  <a:pt x="824088" y="546840"/>
                  <a:pt x="920621" y="547396"/>
                  <a:pt x="1017037" y="550506"/>
                </a:cubicBezTo>
                <a:lnTo>
                  <a:pt x="1138335" y="559836"/>
                </a:lnTo>
                <a:cubicBezTo>
                  <a:pt x="1166383" y="562386"/>
                  <a:pt x="1194146" y="569167"/>
                  <a:pt x="1222310" y="569167"/>
                </a:cubicBezTo>
                <a:cubicBezTo>
                  <a:pt x="1293912" y="569167"/>
                  <a:pt x="1365379" y="562946"/>
                  <a:pt x="1436914" y="559836"/>
                </a:cubicBezTo>
                <a:cubicBezTo>
                  <a:pt x="1464906" y="556726"/>
                  <a:pt x="1493154" y="555400"/>
                  <a:pt x="1520890" y="550506"/>
                </a:cubicBezTo>
                <a:cubicBezTo>
                  <a:pt x="1546147" y="546049"/>
                  <a:pt x="1570145" y="535472"/>
                  <a:pt x="1595535" y="531845"/>
                </a:cubicBezTo>
                <a:cubicBezTo>
                  <a:pt x="1617306" y="528735"/>
                  <a:pt x="1639156" y="526130"/>
                  <a:pt x="1660849" y="522514"/>
                </a:cubicBezTo>
                <a:cubicBezTo>
                  <a:pt x="1796401" y="499921"/>
                  <a:pt x="1607938" y="527184"/>
                  <a:pt x="1763486" y="503853"/>
                </a:cubicBezTo>
                <a:lnTo>
                  <a:pt x="1894114" y="485192"/>
                </a:lnTo>
                <a:cubicBezTo>
                  <a:pt x="2035716" y="437990"/>
                  <a:pt x="1930439" y="467208"/>
                  <a:pt x="2220686" y="457200"/>
                </a:cubicBezTo>
                <a:cubicBezTo>
                  <a:pt x="2250258" y="412841"/>
                  <a:pt x="2228708" y="432755"/>
                  <a:pt x="2295330" y="410547"/>
                </a:cubicBezTo>
                <a:lnTo>
                  <a:pt x="2323322" y="401216"/>
                </a:lnTo>
                <a:cubicBezTo>
                  <a:pt x="2340679" y="383860"/>
                  <a:pt x="2346436" y="375664"/>
                  <a:pt x="2369975" y="363894"/>
                </a:cubicBezTo>
                <a:cubicBezTo>
                  <a:pt x="2378772" y="359495"/>
                  <a:pt x="2389369" y="359339"/>
                  <a:pt x="2397967" y="354563"/>
                </a:cubicBezTo>
                <a:cubicBezTo>
                  <a:pt x="2494218" y="301090"/>
                  <a:pt x="2418604" y="329024"/>
                  <a:pt x="2481943" y="307910"/>
                </a:cubicBezTo>
                <a:cubicBezTo>
                  <a:pt x="2491274" y="298579"/>
                  <a:pt x="2498478" y="286465"/>
                  <a:pt x="2509935" y="279918"/>
                </a:cubicBezTo>
                <a:cubicBezTo>
                  <a:pt x="2521069" y="273556"/>
                  <a:pt x="2534927" y="274110"/>
                  <a:pt x="2547257" y="270587"/>
                </a:cubicBezTo>
                <a:cubicBezTo>
                  <a:pt x="2556714" y="267885"/>
                  <a:pt x="2565918" y="264367"/>
                  <a:pt x="2575249" y="261257"/>
                </a:cubicBezTo>
                <a:cubicBezTo>
                  <a:pt x="2584580" y="255037"/>
                  <a:pt x="2592994" y="247151"/>
                  <a:pt x="2603241" y="242596"/>
                </a:cubicBezTo>
                <a:cubicBezTo>
                  <a:pt x="2621216" y="234607"/>
                  <a:pt x="2640563" y="230154"/>
                  <a:pt x="2659224" y="223934"/>
                </a:cubicBezTo>
                <a:lnTo>
                  <a:pt x="2743200" y="195943"/>
                </a:lnTo>
                <a:lnTo>
                  <a:pt x="2771192" y="186612"/>
                </a:lnTo>
                <a:cubicBezTo>
                  <a:pt x="2802134" y="176298"/>
                  <a:pt x="2799184" y="187116"/>
                  <a:pt x="2799184" y="16795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19849D7-7C2B-4FDA-B33E-29642727B876}"/>
              </a:ext>
            </a:extLst>
          </p:cNvPr>
          <p:cNvSpPr/>
          <p:nvPr/>
        </p:nvSpPr>
        <p:spPr>
          <a:xfrm>
            <a:off x="7034027" y="4707593"/>
            <a:ext cx="4444251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불안정적인 모델의 경우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지표에 의한 값이 안정적인 모델에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비해 높게 나옴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801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안정적인 모델을 만들 아이디어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7DA119-40B9-4B7F-87DB-4A302C28BEC9}"/>
              </a:ext>
            </a:extLst>
          </p:cNvPr>
          <p:cNvSpPr/>
          <p:nvPr/>
        </p:nvSpPr>
        <p:spPr>
          <a:xfrm>
            <a:off x="763519" y="1979940"/>
            <a:ext cx="10664962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</a:rPr>
              <a:t>1. </a:t>
            </a:r>
            <a:r>
              <a:rPr lang="ko-KR" altLang="en-US" sz="4000" dirty="0">
                <a:solidFill>
                  <a:schemeClr val="tx1"/>
                </a:solidFill>
              </a:rPr>
              <a:t>점들이 튀는 프레임을 찾아서</a:t>
            </a:r>
            <a:r>
              <a:rPr lang="en-US" altLang="ko-KR" sz="4000" dirty="0">
                <a:solidFill>
                  <a:schemeClr val="tx1"/>
                </a:solidFill>
              </a:rPr>
              <a:t> </a:t>
            </a:r>
            <a:r>
              <a:rPr lang="ko-KR" altLang="en-US" sz="4000" dirty="0">
                <a:solidFill>
                  <a:schemeClr val="tx1"/>
                </a:solidFill>
              </a:rPr>
              <a:t>수정하자</a:t>
            </a:r>
            <a:r>
              <a:rPr lang="en-US" altLang="ko-KR" sz="4000" dirty="0">
                <a:solidFill>
                  <a:schemeClr val="tx1"/>
                </a:solidFill>
              </a:rPr>
              <a:t>!</a:t>
            </a:r>
            <a:endParaRPr lang="ko-KR" altLang="en-US" sz="4000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F742F27-A29A-466B-9520-963D0A504F58}"/>
              </a:ext>
            </a:extLst>
          </p:cNvPr>
          <p:cNvSpPr/>
          <p:nvPr/>
        </p:nvSpPr>
        <p:spPr>
          <a:xfrm>
            <a:off x="763519" y="4197235"/>
            <a:ext cx="10664962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</a:rPr>
              <a:t>2. </a:t>
            </a:r>
            <a:r>
              <a:rPr lang="ko-KR" altLang="en-US" sz="4000" dirty="0">
                <a:solidFill>
                  <a:schemeClr val="tx1"/>
                </a:solidFill>
              </a:rPr>
              <a:t>주변 </a:t>
            </a:r>
            <a:r>
              <a:rPr lang="ko-KR" altLang="en-US" sz="4000" dirty="0" err="1">
                <a:solidFill>
                  <a:schemeClr val="tx1"/>
                </a:solidFill>
              </a:rPr>
              <a:t>프레임들과의</a:t>
            </a:r>
            <a:r>
              <a:rPr lang="ko-KR" altLang="en-US" sz="4000" dirty="0">
                <a:solidFill>
                  <a:schemeClr val="tx1"/>
                </a:solidFill>
              </a:rPr>
              <a:t> 관계를 이용해 안정성을 높이자</a:t>
            </a:r>
            <a:r>
              <a:rPr lang="en-US" altLang="ko-KR" sz="4000" dirty="0">
                <a:solidFill>
                  <a:schemeClr val="tx1"/>
                </a:solidFill>
              </a:rPr>
              <a:t>!</a:t>
            </a:r>
            <a:r>
              <a:rPr lang="ko-KR" altLang="en-US" sz="4000" dirty="0">
                <a:solidFill>
                  <a:schemeClr val="tx1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639405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E5CC3-4212-42A5-8769-C909E0AD5295}"/>
              </a:ext>
            </a:extLst>
          </p:cNvPr>
          <p:cNvSpPr/>
          <p:nvPr/>
        </p:nvSpPr>
        <p:spPr>
          <a:xfrm>
            <a:off x="2150300" y="1690688"/>
            <a:ext cx="7891400" cy="21628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눈썹과 코는 점들이 잘 튀지 않음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입술은 너무 많이 움직여서 튀는 걸 찾기 </a:t>
            </a:r>
            <a:r>
              <a:rPr lang="ko-KR" altLang="en-US" sz="2800" dirty="0" err="1">
                <a:solidFill>
                  <a:schemeClr val="tx1"/>
                </a:solidFill>
              </a:rPr>
              <a:t>힘듬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볼은 잘 튀기도 하고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많이 움직이지 않음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EBE057D-6CA0-4EE9-8202-9515A99105A8}"/>
              </a:ext>
            </a:extLst>
          </p:cNvPr>
          <p:cNvSpPr/>
          <p:nvPr/>
        </p:nvSpPr>
        <p:spPr>
          <a:xfrm>
            <a:off x="2150300" y="5029200"/>
            <a:ext cx="7891400" cy="12160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볼이 튀는 것만 찾고 보정하자</a:t>
            </a:r>
            <a:r>
              <a:rPr lang="en-US" altLang="ko-KR" sz="2800" dirty="0">
                <a:solidFill>
                  <a:schemeClr val="tx1"/>
                </a:solidFill>
              </a:rPr>
              <a:t>!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C46E92E3-FDAE-407D-84A4-7CCA1B1D0E29}"/>
              </a:ext>
            </a:extLst>
          </p:cNvPr>
          <p:cNvSpPr/>
          <p:nvPr/>
        </p:nvSpPr>
        <p:spPr>
          <a:xfrm>
            <a:off x="5631800" y="4114796"/>
            <a:ext cx="760445" cy="65314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627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E5CC3-4212-42A5-8769-C909E0AD5295}"/>
              </a:ext>
            </a:extLst>
          </p:cNvPr>
          <p:cNvSpPr/>
          <p:nvPr/>
        </p:nvSpPr>
        <p:spPr>
          <a:xfrm>
            <a:off x="2546440" y="1690688"/>
            <a:ext cx="7099113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튀는 프레임을 어떻게 찾지</a:t>
            </a:r>
            <a:r>
              <a:rPr lang="en-US" altLang="ko-KR" sz="2800" dirty="0">
                <a:solidFill>
                  <a:schemeClr val="tx1"/>
                </a:solidFill>
              </a:rPr>
              <a:t>?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7A0204-1FD7-4B61-BB5D-BA960FC85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626" y="3551550"/>
            <a:ext cx="2970866" cy="28589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DD25355-C818-4815-890E-1E120F254D1D}"/>
              </a:ext>
            </a:extLst>
          </p:cNvPr>
          <p:cNvSpPr/>
          <p:nvPr/>
        </p:nvSpPr>
        <p:spPr>
          <a:xfrm>
            <a:off x="3867129" y="2787797"/>
            <a:ext cx="4457737" cy="6412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1. </a:t>
            </a:r>
            <a:r>
              <a:rPr lang="en-US" altLang="ko-KR" sz="2000" dirty="0" err="1">
                <a:solidFill>
                  <a:schemeClr val="tx1"/>
                </a:solidFill>
              </a:rPr>
              <a:t>Ket</a:t>
            </a:r>
            <a:r>
              <a:rPr lang="en-US" altLang="ko-KR" sz="2000" dirty="0">
                <a:solidFill>
                  <a:schemeClr val="tx1"/>
                </a:solidFill>
              </a:rPr>
              <a:t> points</a:t>
            </a:r>
            <a:r>
              <a:rPr lang="ko-KR" altLang="en-US" sz="2000" dirty="0">
                <a:solidFill>
                  <a:schemeClr val="tx1"/>
                </a:solidFill>
              </a:rPr>
              <a:t>들을 </a:t>
            </a:r>
            <a:r>
              <a:rPr lang="en-US" altLang="ko-KR" sz="2000" dirty="0" err="1">
                <a:solidFill>
                  <a:schemeClr val="tx1"/>
                </a:solidFill>
              </a:rPr>
              <a:t>frontalization</a:t>
            </a:r>
            <a:r>
              <a:rPr lang="ko-KR" altLang="en-US" sz="2000" dirty="0">
                <a:solidFill>
                  <a:schemeClr val="tx1"/>
                </a:solidFill>
              </a:rPr>
              <a:t>시킴</a:t>
            </a:r>
            <a:r>
              <a:rPr lang="en-US" altLang="ko-KR" sz="2000" dirty="0">
                <a:solidFill>
                  <a:schemeClr val="tx1"/>
                </a:solidFill>
              </a:rPr>
              <a:t>.</a:t>
            </a:r>
            <a:r>
              <a:rPr lang="ko-KR" altLang="en-US" sz="20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6143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웃는 얼굴 2">
            <a:extLst>
              <a:ext uri="{FF2B5EF4-FFF2-40B4-BE49-F238E27FC236}">
                <a16:creationId xmlns:a16="http://schemas.microsoft.com/office/drawing/2014/main" id="{16404571-0BD8-4B44-8312-3B27EA53BE83}"/>
              </a:ext>
            </a:extLst>
          </p:cNvPr>
          <p:cNvSpPr/>
          <p:nvPr/>
        </p:nvSpPr>
        <p:spPr>
          <a:xfrm>
            <a:off x="3502660" y="3632866"/>
            <a:ext cx="2394408" cy="2309567"/>
          </a:xfrm>
          <a:prstGeom prst="smileyFac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웃는 얼굴 9">
            <a:extLst>
              <a:ext uri="{FF2B5EF4-FFF2-40B4-BE49-F238E27FC236}">
                <a16:creationId xmlns:a16="http://schemas.microsoft.com/office/drawing/2014/main" id="{1CA20149-D700-4338-8033-33B5115264DA}"/>
              </a:ext>
            </a:extLst>
          </p:cNvPr>
          <p:cNvSpPr/>
          <p:nvPr/>
        </p:nvSpPr>
        <p:spPr>
          <a:xfrm>
            <a:off x="6583000" y="3429000"/>
            <a:ext cx="2089977" cy="2651850"/>
          </a:xfrm>
          <a:prstGeom prst="smileyFac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2E10EC09-2B41-48BA-9C7D-45B0C43513A7}"/>
              </a:ext>
            </a:extLst>
          </p:cNvPr>
          <p:cNvSpPr/>
          <p:nvPr/>
        </p:nvSpPr>
        <p:spPr>
          <a:xfrm>
            <a:off x="7041958" y="5290457"/>
            <a:ext cx="1121790" cy="47134"/>
          </a:xfrm>
          <a:custGeom>
            <a:avLst/>
            <a:gdLst>
              <a:gd name="connsiteX0" fmla="*/ 0 w 1121790"/>
              <a:gd name="connsiteY0" fmla="*/ 47134 h 47134"/>
              <a:gd name="connsiteX1" fmla="*/ 56561 w 1121790"/>
              <a:gd name="connsiteY1" fmla="*/ 37707 h 47134"/>
              <a:gd name="connsiteX2" fmla="*/ 150829 w 1121790"/>
              <a:gd name="connsiteY2" fmla="*/ 28280 h 47134"/>
              <a:gd name="connsiteX3" fmla="*/ 216816 w 1121790"/>
              <a:gd name="connsiteY3" fmla="*/ 9426 h 47134"/>
              <a:gd name="connsiteX4" fmla="*/ 452487 w 1121790"/>
              <a:gd name="connsiteY4" fmla="*/ 0 h 47134"/>
              <a:gd name="connsiteX5" fmla="*/ 631596 w 1121790"/>
              <a:gd name="connsiteY5" fmla="*/ 9426 h 47134"/>
              <a:gd name="connsiteX6" fmla="*/ 754144 w 1121790"/>
              <a:gd name="connsiteY6" fmla="*/ 18853 h 47134"/>
              <a:gd name="connsiteX7" fmla="*/ 942680 w 1121790"/>
              <a:gd name="connsiteY7" fmla="*/ 28280 h 47134"/>
              <a:gd name="connsiteX8" fmla="*/ 1121790 w 1121790"/>
              <a:gd name="connsiteY8" fmla="*/ 37707 h 47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1790" h="47134">
                <a:moveTo>
                  <a:pt x="0" y="47134"/>
                </a:moveTo>
                <a:cubicBezTo>
                  <a:pt x="18854" y="43992"/>
                  <a:pt x="37595" y="40078"/>
                  <a:pt x="56561" y="37707"/>
                </a:cubicBezTo>
                <a:cubicBezTo>
                  <a:pt x="87897" y="33790"/>
                  <a:pt x="119617" y="33082"/>
                  <a:pt x="150829" y="28280"/>
                </a:cubicBezTo>
                <a:cubicBezTo>
                  <a:pt x="199741" y="20755"/>
                  <a:pt x="158594" y="13441"/>
                  <a:pt x="216816" y="9426"/>
                </a:cubicBezTo>
                <a:cubicBezTo>
                  <a:pt x="295250" y="4017"/>
                  <a:pt x="373930" y="3142"/>
                  <a:pt x="452487" y="0"/>
                </a:cubicBezTo>
                <a:lnTo>
                  <a:pt x="631596" y="9426"/>
                </a:lnTo>
                <a:cubicBezTo>
                  <a:pt x="672486" y="11982"/>
                  <a:pt x="713249" y="16374"/>
                  <a:pt x="754144" y="18853"/>
                </a:cubicBezTo>
                <a:cubicBezTo>
                  <a:pt x="816953" y="22660"/>
                  <a:pt x="879835" y="25138"/>
                  <a:pt x="942680" y="28280"/>
                </a:cubicBezTo>
                <a:cubicBezTo>
                  <a:pt x="1039535" y="44423"/>
                  <a:pt x="980127" y="37707"/>
                  <a:pt x="1121790" y="3770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5C02DDB-F5D8-4E56-83F2-14D07D97B124}"/>
              </a:ext>
            </a:extLst>
          </p:cNvPr>
          <p:cNvSpPr/>
          <p:nvPr/>
        </p:nvSpPr>
        <p:spPr>
          <a:xfrm>
            <a:off x="4057638" y="5285473"/>
            <a:ext cx="1282046" cy="122549"/>
          </a:xfrm>
          <a:custGeom>
            <a:avLst/>
            <a:gdLst>
              <a:gd name="connsiteX0" fmla="*/ 0 w 1282046"/>
              <a:gd name="connsiteY0" fmla="*/ 0 h 122549"/>
              <a:gd name="connsiteX1" fmla="*/ 75415 w 1282046"/>
              <a:gd name="connsiteY1" fmla="*/ 37708 h 122549"/>
              <a:gd name="connsiteX2" fmla="*/ 245097 w 1282046"/>
              <a:gd name="connsiteY2" fmla="*/ 56561 h 122549"/>
              <a:gd name="connsiteX3" fmla="*/ 282805 w 1282046"/>
              <a:gd name="connsiteY3" fmla="*/ 65988 h 122549"/>
              <a:gd name="connsiteX4" fmla="*/ 405353 w 1282046"/>
              <a:gd name="connsiteY4" fmla="*/ 84842 h 122549"/>
              <a:gd name="connsiteX5" fmla="*/ 452487 w 1282046"/>
              <a:gd name="connsiteY5" fmla="*/ 94268 h 122549"/>
              <a:gd name="connsiteX6" fmla="*/ 480767 w 1282046"/>
              <a:gd name="connsiteY6" fmla="*/ 103695 h 122549"/>
              <a:gd name="connsiteX7" fmla="*/ 735291 w 1282046"/>
              <a:gd name="connsiteY7" fmla="*/ 113122 h 122549"/>
              <a:gd name="connsiteX8" fmla="*/ 904974 w 1282046"/>
              <a:gd name="connsiteY8" fmla="*/ 122549 h 122549"/>
              <a:gd name="connsiteX9" fmla="*/ 1046376 w 1282046"/>
              <a:gd name="connsiteY9" fmla="*/ 103695 h 122549"/>
              <a:gd name="connsiteX10" fmla="*/ 1074656 w 1282046"/>
              <a:gd name="connsiteY10" fmla="*/ 94268 h 122549"/>
              <a:gd name="connsiteX11" fmla="*/ 1112363 w 1282046"/>
              <a:gd name="connsiteY11" fmla="*/ 84842 h 122549"/>
              <a:gd name="connsiteX12" fmla="*/ 1168924 w 1282046"/>
              <a:gd name="connsiteY12" fmla="*/ 65988 h 122549"/>
              <a:gd name="connsiteX13" fmla="*/ 1216058 w 1282046"/>
              <a:gd name="connsiteY13" fmla="*/ 56561 h 122549"/>
              <a:gd name="connsiteX14" fmla="*/ 1244339 w 1282046"/>
              <a:gd name="connsiteY14" fmla="*/ 47134 h 122549"/>
              <a:gd name="connsiteX15" fmla="*/ 1282046 w 1282046"/>
              <a:gd name="connsiteY15" fmla="*/ 47134 h 122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82046" h="122549">
                <a:moveTo>
                  <a:pt x="0" y="0"/>
                </a:moveTo>
                <a:cubicBezTo>
                  <a:pt x="20573" y="12344"/>
                  <a:pt x="48778" y="33903"/>
                  <a:pt x="75415" y="37708"/>
                </a:cubicBezTo>
                <a:cubicBezTo>
                  <a:pt x="212264" y="57257"/>
                  <a:pt x="137693" y="37033"/>
                  <a:pt x="245097" y="56561"/>
                </a:cubicBezTo>
                <a:cubicBezTo>
                  <a:pt x="257844" y="58879"/>
                  <a:pt x="270100" y="63447"/>
                  <a:pt x="282805" y="65988"/>
                </a:cubicBezTo>
                <a:cubicBezTo>
                  <a:pt x="334971" y="76421"/>
                  <a:pt x="351030" y="75789"/>
                  <a:pt x="405353" y="84842"/>
                </a:cubicBezTo>
                <a:cubicBezTo>
                  <a:pt x="421157" y="87476"/>
                  <a:pt x="436943" y="90382"/>
                  <a:pt x="452487" y="94268"/>
                </a:cubicBezTo>
                <a:cubicBezTo>
                  <a:pt x="462127" y="96678"/>
                  <a:pt x="470852" y="103034"/>
                  <a:pt x="480767" y="103695"/>
                </a:cubicBezTo>
                <a:cubicBezTo>
                  <a:pt x="565478" y="109343"/>
                  <a:pt x="650475" y="109352"/>
                  <a:pt x="735291" y="113122"/>
                </a:cubicBezTo>
                <a:cubicBezTo>
                  <a:pt x="791883" y="115637"/>
                  <a:pt x="848413" y="119407"/>
                  <a:pt x="904974" y="122549"/>
                </a:cubicBezTo>
                <a:cubicBezTo>
                  <a:pt x="945818" y="118011"/>
                  <a:pt x="1004063" y="113098"/>
                  <a:pt x="1046376" y="103695"/>
                </a:cubicBezTo>
                <a:cubicBezTo>
                  <a:pt x="1056076" y="101539"/>
                  <a:pt x="1065102" y="96998"/>
                  <a:pt x="1074656" y="94268"/>
                </a:cubicBezTo>
                <a:cubicBezTo>
                  <a:pt x="1087113" y="90709"/>
                  <a:pt x="1099954" y="88565"/>
                  <a:pt x="1112363" y="84842"/>
                </a:cubicBezTo>
                <a:cubicBezTo>
                  <a:pt x="1131398" y="79131"/>
                  <a:pt x="1149436" y="69886"/>
                  <a:pt x="1168924" y="65988"/>
                </a:cubicBezTo>
                <a:cubicBezTo>
                  <a:pt x="1184635" y="62846"/>
                  <a:pt x="1200514" y="60447"/>
                  <a:pt x="1216058" y="56561"/>
                </a:cubicBezTo>
                <a:cubicBezTo>
                  <a:pt x="1225698" y="54151"/>
                  <a:pt x="1234502" y="48539"/>
                  <a:pt x="1244339" y="47134"/>
                </a:cubicBezTo>
                <a:cubicBezTo>
                  <a:pt x="1256782" y="45356"/>
                  <a:pt x="1269477" y="47134"/>
                  <a:pt x="1282046" y="4713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E84E692-2885-40BC-9FB9-D3DDC276CFC7}"/>
              </a:ext>
            </a:extLst>
          </p:cNvPr>
          <p:cNvCxnSpPr>
            <a:cxnSpLocks/>
          </p:cNvCxnSpPr>
          <p:nvPr/>
        </p:nvCxnSpPr>
        <p:spPr>
          <a:xfrm>
            <a:off x="4726940" y="5370315"/>
            <a:ext cx="0" cy="150829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043629A-9F88-4E7B-AA50-D6ED23DBB836}"/>
              </a:ext>
            </a:extLst>
          </p:cNvPr>
          <p:cNvCxnSpPr>
            <a:cxnSpLocks/>
          </p:cNvCxnSpPr>
          <p:nvPr/>
        </p:nvCxnSpPr>
        <p:spPr>
          <a:xfrm>
            <a:off x="7627989" y="5301454"/>
            <a:ext cx="0" cy="300087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7AF76CC-6052-47B6-B1C3-8DBE4513CA69}"/>
              </a:ext>
            </a:extLst>
          </p:cNvPr>
          <p:cNvCxnSpPr>
            <a:cxnSpLocks/>
          </p:cNvCxnSpPr>
          <p:nvPr/>
        </p:nvCxnSpPr>
        <p:spPr>
          <a:xfrm flipH="1">
            <a:off x="3570585" y="5079655"/>
            <a:ext cx="2326483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922A391-E4C9-4EA7-9072-8C9291F4C1ED}"/>
              </a:ext>
            </a:extLst>
          </p:cNvPr>
          <p:cNvCxnSpPr>
            <a:cxnSpLocks/>
          </p:cNvCxnSpPr>
          <p:nvPr/>
        </p:nvCxnSpPr>
        <p:spPr>
          <a:xfrm flipH="1" flipV="1">
            <a:off x="6563965" y="5031220"/>
            <a:ext cx="2089976" cy="15711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B997DB8-C7A4-4F48-B5BC-10B5791E8DB6}"/>
              </a:ext>
            </a:extLst>
          </p:cNvPr>
          <p:cNvSpPr/>
          <p:nvPr/>
        </p:nvSpPr>
        <p:spPr>
          <a:xfrm>
            <a:off x="2179162" y="1934214"/>
            <a:ext cx="8001785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2. </a:t>
            </a:r>
            <a:r>
              <a:rPr lang="ko-KR" altLang="en-US" sz="2000" dirty="0">
                <a:solidFill>
                  <a:schemeClr val="tx1"/>
                </a:solidFill>
              </a:rPr>
              <a:t>입술의 간격과 볼의 간격은 반비례함</a:t>
            </a:r>
            <a:r>
              <a:rPr lang="en-US" altLang="ko-KR" sz="2000" dirty="0">
                <a:solidFill>
                  <a:schemeClr val="tx1"/>
                </a:solidFill>
              </a:rPr>
              <a:t>.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94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43C4483-C41E-4472-AF4A-2D53A0DD6B4F}"/>
              </a:ext>
            </a:extLst>
          </p:cNvPr>
          <p:cNvSpPr/>
          <p:nvPr/>
        </p:nvSpPr>
        <p:spPr>
          <a:xfrm>
            <a:off x="2461600" y="1793162"/>
            <a:ext cx="7099113" cy="8229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3. </a:t>
            </a:r>
            <a:r>
              <a:rPr lang="ko-KR" altLang="en-US" sz="2000" dirty="0">
                <a:solidFill>
                  <a:schemeClr val="tx1"/>
                </a:solidFill>
              </a:rPr>
              <a:t>값들의 분포를 이용해 튀는 점들을 찾음</a:t>
            </a:r>
            <a:r>
              <a:rPr lang="en-US" altLang="ko-KR" sz="2000" dirty="0">
                <a:solidFill>
                  <a:schemeClr val="tx1"/>
                </a:solidFill>
              </a:rPr>
              <a:t>.</a:t>
            </a:r>
            <a:r>
              <a:rPr lang="ko-KR" altLang="en-US" sz="2000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341929E9-CBBC-4F35-8E7C-F9A65EFD5CEE}"/>
              </a:ext>
            </a:extLst>
          </p:cNvPr>
          <p:cNvGrpSpPr/>
          <p:nvPr/>
        </p:nvGrpSpPr>
        <p:grpSpPr>
          <a:xfrm>
            <a:off x="2725642" y="2790337"/>
            <a:ext cx="6835071" cy="3587596"/>
            <a:chOff x="2725642" y="2790337"/>
            <a:chExt cx="6835071" cy="3587596"/>
          </a:xfrm>
        </p:grpSpPr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28AE491D-5345-4FF3-9329-456A40E21E0E}"/>
                </a:ext>
              </a:extLst>
            </p:cNvPr>
            <p:cNvCxnSpPr/>
            <p:nvPr/>
          </p:nvCxnSpPr>
          <p:spPr>
            <a:xfrm>
              <a:off x="4289194" y="6238354"/>
              <a:ext cx="37518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53E9B6E4-B2FC-4AEC-B37F-18C19C1F16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0765" y="3182499"/>
              <a:ext cx="0" cy="30558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DCDDEC5C-3DAD-429C-924E-F4BA1F42B0D5}"/>
                </a:ext>
              </a:extLst>
            </p:cNvPr>
            <p:cNvCxnSpPr/>
            <p:nvPr/>
          </p:nvCxnSpPr>
          <p:spPr>
            <a:xfrm>
              <a:off x="4699260" y="3209992"/>
              <a:ext cx="2931736" cy="27172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F928418-2720-48B5-9E8F-5EF346CE1668}"/>
                </a:ext>
              </a:extLst>
            </p:cNvPr>
            <p:cNvSpPr/>
            <p:nvPr/>
          </p:nvSpPr>
          <p:spPr>
            <a:xfrm>
              <a:off x="4785995" y="36870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F72F021-D31B-46A2-85A6-33658A30C553}"/>
                </a:ext>
              </a:extLst>
            </p:cNvPr>
            <p:cNvSpPr/>
            <p:nvPr/>
          </p:nvSpPr>
          <p:spPr>
            <a:xfrm>
              <a:off x="4963799" y="37309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7407382-D0B2-4E1B-947E-7712D2CE5E98}"/>
                </a:ext>
              </a:extLst>
            </p:cNvPr>
            <p:cNvSpPr/>
            <p:nvPr/>
          </p:nvSpPr>
          <p:spPr>
            <a:xfrm>
              <a:off x="5009333" y="4088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AD24E899-8CB2-4C52-AF7F-B0B869612F5D}"/>
                </a:ext>
              </a:extLst>
            </p:cNvPr>
            <p:cNvSpPr/>
            <p:nvPr/>
          </p:nvSpPr>
          <p:spPr>
            <a:xfrm>
              <a:off x="5304526" y="414136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057CC0D-AB1D-4529-A025-7ED3B8F310F7}"/>
                </a:ext>
              </a:extLst>
            </p:cNvPr>
            <p:cNvSpPr/>
            <p:nvPr/>
          </p:nvSpPr>
          <p:spPr>
            <a:xfrm>
              <a:off x="5395595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6ED8E142-0936-4279-8085-ED71AAA46536}"/>
                </a:ext>
              </a:extLst>
            </p:cNvPr>
            <p:cNvSpPr/>
            <p:nvPr/>
          </p:nvSpPr>
          <p:spPr>
            <a:xfrm>
              <a:off x="5435136" y="456863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79172CB-F241-492F-A353-81EDF80A5A0F}"/>
                </a:ext>
              </a:extLst>
            </p:cNvPr>
            <p:cNvSpPr/>
            <p:nvPr/>
          </p:nvSpPr>
          <p:spPr>
            <a:xfrm>
              <a:off x="5590311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991AE8E-A3D9-4578-A0AA-0FA2AD23C465}"/>
                </a:ext>
              </a:extLst>
            </p:cNvPr>
            <p:cNvSpPr/>
            <p:nvPr/>
          </p:nvSpPr>
          <p:spPr>
            <a:xfrm>
              <a:off x="5810723" y="50586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17D798BE-2D94-4FB7-ACE8-A8F20733BA5A}"/>
                </a:ext>
              </a:extLst>
            </p:cNvPr>
            <p:cNvSpPr/>
            <p:nvPr/>
          </p:nvSpPr>
          <p:spPr>
            <a:xfrm>
              <a:off x="6154479" y="4907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67617F9-DE55-426E-B5FE-03D564893C4D}"/>
                </a:ext>
              </a:extLst>
            </p:cNvPr>
            <p:cNvSpPr/>
            <p:nvPr/>
          </p:nvSpPr>
          <p:spPr>
            <a:xfrm>
              <a:off x="6157595" y="527548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18B95324-6A42-49F6-8B10-EB996845D7B1}"/>
                </a:ext>
              </a:extLst>
            </p:cNvPr>
            <p:cNvSpPr/>
            <p:nvPr/>
          </p:nvSpPr>
          <p:spPr>
            <a:xfrm>
              <a:off x="6555327" y="520113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D86F7A3-49FA-4508-8FDC-6FBAC89971E1}"/>
                </a:ext>
              </a:extLst>
            </p:cNvPr>
            <p:cNvSpPr/>
            <p:nvPr/>
          </p:nvSpPr>
          <p:spPr>
            <a:xfrm>
              <a:off x="6385703" y="55158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607E557-F004-45FE-928D-136517218654}"/>
                </a:ext>
              </a:extLst>
            </p:cNvPr>
            <p:cNvSpPr/>
            <p:nvPr/>
          </p:nvSpPr>
          <p:spPr>
            <a:xfrm>
              <a:off x="6721660" y="538084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BF58B45-28C1-442D-B67F-CA67E5074993}"/>
                </a:ext>
              </a:extLst>
            </p:cNvPr>
            <p:cNvSpPr/>
            <p:nvPr/>
          </p:nvSpPr>
          <p:spPr>
            <a:xfrm>
              <a:off x="6828526" y="5669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DC56C08-B018-49E6-B7A4-EFFCC4149E47}"/>
                </a:ext>
              </a:extLst>
            </p:cNvPr>
            <p:cNvSpPr/>
            <p:nvPr/>
          </p:nvSpPr>
          <p:spPr>
            <a:xfrm>
              <a:off x="5304526" y="343998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AC860BCB-EAE5-4BCC-95CD-C723B3566206}"/>
                </a:ext>
              </a:extLst>
            </p:cNvPr>
            <p:cNvSpPr/>
            <p:nvPr/>
          </p:nvSpPr>
          <p:spPr>
            <a:xfrm>
              <a:off x="5100694" y="31824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0613268-6FBD-4035-8660-0C7E99BCD090}"/>
                </a:ext>
              </a:extLst>
            </p:cNvPr>
            <p:cNvSpPr/>
            <p:nvPr/>
          </p:nvSpPr>
          <p:spPr>
            <a:xfrm>
              <a:off x="5253094" y="33348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8753E65-CEB9-4E12-A9C0-A8831CB607D7}"/>
                </a:ext>
              </a:extLst>
            </p:cNvPr>
            <p:cNvSpPr/>
            <p:nvPr/>
          </p:nvSpPr>
          <p:spPr>
            <a:xfrm>
              <a:off x="5664759" y="347852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DFF8D05-D697-4CE6-8EA0-C5F7409EE621}"/>
                </a:ext>
              </a:extLst>
            </p:cNvPr>
            <p:cNvSpPr/>
            <p:nvPr/>
          </p:nvSpPr>
          <p:spPr>
            <a:xfrm>
              <a:off x="7539927" y="5462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5948F9-AABE-42B5-AEE8-F298339C4790}"/>
                </a:ext>
              </a:extLst>
            </p:cNvPr>
            <p:cNvSpPr/>
            <p:nvPr/>
          </p:nvSpPr>
          <p:spPr>
            <a:xfrm>
              <a:off x="5710294" y="37920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970EA34A-DD25-4AFC-AD82-35A83FC5E813}"/>
                </a:ext>
              </a:extLst>
            </p:cNvPr>
            <p:cNvSpPr/>
            <p:nvPr/>
          </p:nvSpPr>
          <p:spPr>
            <a:xfrm>
              <a:off x="6062421" y="388073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ADEFD8E-558C-4734-8CB1-CA27E98F43EC}"/>
                </a:ext>
              </a:extLst>
            </p:cNvPr>
            <p:cNvSpPr/>
            <p:nvPr/>
          </p:nvSpPr>
          <p:spPr>
            <a:xfrm>
              <a:off x="6016887" y="42187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6C2D218E-CCDE-4C3B-BE59-D4455A9CE00C}"/>
                </a:ext>
              </a:extLst>
            </p:cNvPr>
            <p:cNvSpPr/>
            <p:nvPr/>
          </p:nvSpPr>
          <p:spPr>
            <a:xfrm>
              <a:off x="6385703" y="415535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446187F-A2E4-4028-B745-75F0677C89C8}"/>
                </a:ext>
              </a:extLst>
            </p:cNvPr>
            <p:cNvSpPr/>
            <p:nvPr/>
          </p:nvSpPr>
          <p:spPr>
            <a:xfrm>
              <a:off x="6427187" y="46892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341EEC1-6C6E-4937-9C1F-CFE580E22DD8}"/>
                </a:ext>
              </a:extLst>
            </p:cNvPr>
            <p:cNvSpPr/>
            <p:nvPr/>
          </p:nvSpPr>
          <p:spPr>
            <a:xfrm>
              <a:off x="6983557" y="469934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F419E72C-CCEE-4510-963D-88427938C309}"/>
                </a:ext>
              </a:extLst>
            </p:cNvPr>
            <p:cNvSpPr/>
            <p:nvPr/>
          </p:nvSpPr>
          <p:spPr>
            <a:xfrm>
              <a:off x="7017133" y="508718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0D51D199-12A5-44D0-869F-FBF09804F919}"/>
                </a:ext>
              </a:extLst>
            </p:cNvPr>
            <p:cNvSpPr/>
            <p:nvPr/>
          </p:nvSpPr>
          <p:spPr>
            <a:xfrm>
              <a:off x="5363611" y="555917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62285E1F-3636-4FE2-B5EA-DFC40C90EB97}"/>
                </a:ext>
              </a:extLst>
            </p:cNvPr>
            <p:cNvSpPr/>
            <p:nvPr/>
          </p:nvSpPr>
          <p:spPr>
            <a:xfrm>
              <a:off x="4885877" y="5020050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34E98F11-77DB-47DB-BD7E-E24FAA7642E7}"/>
                </a:ext>
              </a:extLst>
            </p:cNvPr>
            <p:cNvSpPr/>
            <p:nvPr/>
          </p:nvSpPr>
          <p:spPr>
            <a:xfrm>
              <a:off x="5389601" y="496927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F73559B-1E2D-4EAD-9A5C-0A60356A3144}"/>
                </a:ext>
              </a:extLst>
            </p:cNvPr>
            <p:cNvSpPr/>
            <p:nvPr/>
          </p:nvSpPr>
          <p:spPr>
            <a:xfrm>
              <a:off x="6056751" y="347801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BC3AF9AA-8E3C-408B-9806-13203A8D725C}"/>
                </a:ext>
              </a:extLst>
            </p:cNvPr>
            <p:cNvSpPr/>
            <p:nvPr/>
          </p:nvSpPr>
          <p:spPr>
            <a:xfrm>
              <a:off x="5856257" y="307076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ECA8E550-7326-4053-9140-DB9784EDD0F2}"/>
                </a:ext>
              </a:extLst>
            </p:cNvPr>
            <p:cNvSpPr/>
            <p:nvPr/>
          </p:nvSpPr>
          <p:spPr>
            <a:xfrm>
              <a:off x="6612386" y="3504822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E71EDF9-3894-439A-BD3C-4110C2E1A82D}"/>
                </a:ext>
              </a:extLst>
            </p:cNvPr>
            <p:cNvSpPr/>
            <p:nvPr/>
          </p:nvSpPr>
          <p:spPr>
            <a:xfrm>
              <a:off x="6983557" y="413218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D4CD0E6-2086-46CB-97AE-C8684B333BFA}"/>
                </a:ext>
              </a:extLst>
            </p:cNvPr>
            <p:cNvSpPr/>
            <p:nvPr/>
          </p:nvSpPr>
          <p:spPr>
            <a:xfrm>
              <a:off x="7380048" y="425249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E2AA634-1762-4F8E-A68E-6D8046D740F0}"/>
                </a:ext>
              </a:extLst>
            </p:cNvPr>
            <p:cNvSpPr/>
            <p:nvPr/>
          </p:nvSpPr>
          <p:spPr>
            <a:xfrm>
              <a:off x="4756066" y="458381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ADF3B053-E6DB-4818-94B5-7831876D7E3F}"/>
                </a:ext>
              </a:extLst>
            </p:cNvPr>
            <p:cNvCxnSpPr/>
            <p:nvPr/>
          </p:nvCxnSpPr>
          <p:spPr>
            <a:xfrm>
              <a:off x="5121117" y="2790337"/>
              <a:ext cx="2891665" cy="2658154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28D0732A-D96F-48F8-AACF-F8E90B908E64}"/>
                </a:ext>
              </a:extLst>
            </p:cNvPr>
            <p:cNvCxnSpPr>
              <a:cxnSpLocks/>
            </p:cNvCxnSpPr>
            <p:nvPr/>
          </p:nvCxnSpPr>
          <p:spPr>
            <a:xfrm>
              <a:off x="4595810" y="4114701"/>
              <a:ext cx="2042230" cy="187268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E06D137-CDED-4C15-ACE1-B7EA90E818AD}"/>
                </a:ext>
              </a:extLst>
            </p:cNvPr>
            <p:cNvSpPr/>
            <p:nvPr/>
          </p:nvSpPr>
          <p:spPr>
            <a:xfrm>
              <a:off x="8072341" y="5987390"/>
              <a:ext cx="1488372" cy="3905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>
                  <a:solidFill>
                    <a:schemeClr val="tx1"/>
                  </a:solidFill>
                </a:rPr>
                <a:t>입술 간격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3A8E6A48-C529-4D39-9488-3917224EF95B}"/>
                </a:ext>
              </a:extLst>
            </p:cNvPr>
            <p:cNvSpPr/>
            <p:nvPr/>
          </p:nvSpPr>
          <p:spPr>
            <a:xfrm>
              <a:off x="2725642" y="2994935"/>
              <a:ext cx="1488372" cy="3905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tx1"/>
                  </a:solidFill>
                </a:rPr>
                <a:t>볼 간격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9360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269C4-F76E-436C-A299-A6BA06C6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210"/>
            <a:ext cx="10515600" cy="1579579"/>
          </a:xfrm>
        </p:spPr>
        <p:txBody>
          <a:bodyPr>
            <a:normAutofit/>
          </a:bodyPr>
          <a:lstStyle/>
          <a:p>
            <a:pPr algn="ctr"/>
            <a:r>
              <a:rPr lang="ko-KR" altLang="en-US" sz="9600" dirty="0"/>
              <a:t>과제 소개</a:t>
            </a:r>
          </a:p>
        </p:txBody>
      </p:sp>
    </p:spTree>
    <p:extLst>
      <p:ext uri="{BB962C8B-B14F-4D97-AF65-F5344CB8AC3E}">
        <p14:creationId xmlns:p14="http://schemas.microsoft.com/office/powerpoint/2010/main" val="1589141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2AE5CC3-4212-42A5-8769-C909E0AD5295}"/>
              </a:ext>
            </a:extLst>
          </p:cNvPr>
          <p:cNvSpPr/>
          <p:nvPr/>
        </p:nvSpPr>
        <p:spPr>
          <a:xfrm>
            <a:off x="2522502" y="1690688"/>
            <a:ext cx="7099113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튀는 프레임을 어떻게 보정하지</a:t>
            </a:r>
            <a:r>
              <a:rPr lang="en-US" altLang="ko-KR" sz="2800" dirty="0">
                <a:solidFill>
                  <a:schemeClr val="tx1"/>
                </a:solidFill>
              </a:rPr>
              <a:t>?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7E4954-C13A-468A-9CFE-722152A89D7B}"/>
              </a:ext>
            </a:extLst>
          </p:cNvPr>
          <p:cNvSpPr/>
          <p:nvPr/>
        </p:nvSpPr>
        <p:spPr>
          <a:xfrm>
            <a:off x="994999" y="3818293"/>
            <a:ext cx="26874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C67C7B93-7E43-4385-ACBF-8DF671A3773D}"/>
              </a:ext>
            </a:extLst>
          </p:cNvPr>
          <p:cNvSpPr/>
          <p:nvPr/>
        </p:nvSpPr>
        <p:spPr>
          <a:xfrm rot="10800000">
            <a:off x="1734140" y="1711665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41ABC06-9B7F-4212-BF68-9F73C0EAF708}"/>
              </a:ext>
            </a:extLst>
          </p:cNvPr>
          <p:cNvSpPr/>
          <p:nvPr/>
        </p:nvSpPr>
        <p:spPr>
          <a:xfrm>
            <a:off x="2221881" y="5106224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9CB3D66-8306-40BC-BC51-1D7AF181D130}"/>
              </a:ext>
            </a:extLst>
          </p:cNvPr>
          <p:cNvSpPr/>
          <p:nvPr/>
        </p:nvSpPr>
        <p:spPr>
          <a:xfrm>
            <a:off x="2588232" y="5053545"/>
            <a:ext cx="91069" cy="1053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7399FBC-6653-4682-992A-9A214289EAD5}"/>
              </a:ext>
            </a:extLst>
          </p:cNvPr>
          <p:cNvSpPr/>
          <p:nvPr/>
        </p:nvSpPr>
        <p:spPr>
          <a:xfrm>
            <a:off x="2051614" y="5270267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D246409-D650-494A-BBAB-9990BA2E4169}"/>
              </a:ext>
            </a:extLst>
          </p:cNvPr>
          <p:cNvSpPr/>
          <p:nvPr/>
        </p:nvSpPr>
        <p:spPr>
          <a:xfrm>
            <a:off x="2184561" y="5367479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7DA9D8-DBE1-4C8A-BE78-0D8187620BC8}"/>
              </a:ext>
            </a:extLst>
          </p:cNvPr>
          <p:cNvSpPr/>
          <p:nvPr/>
        </p:nvSpPr>
        <p:spPr>
          <a:xfrm>
            <a:off x="2308965" y="532394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0A0CF5-70F2-44D5-A69E-B5FB5DE490D9}"/>
              </a:ext>
            </a:extLst>
          </p:cNvPr>
          <p:cNvSpPr/>
          <p:nvPr/>
        </p:nvSpPr>
        <p:spPr>
          <a:xfrm>
            <a:off x="2405382" y="5485670"/>
            <a:ext cx="91069" cy="10535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B1C13A0-2386-4F3D-B7AD-F968D65F376D}"/>
              </a:ext>
            </a:extLst>
          </p:cNvPr>
          <p:cNvSpPr/>
          <p:nvPr/>
        </p:nvSpPr>
        <p:spPr>
          <a:xfrm>
            <a:off x="1781015" y="5472836"/>
            <a:ext cx="91069" cy="1053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549C8011-AAFB-4C7D-BDC6-95580DADED38}"/>
              </a:ext>
            </a:extLst>
          </p:cNvPr>
          <p:cNvSpPr/>
          <p:nvPr/>
        </p:nvSpPr>
        <p:spPr>
          <a:xfrm rot="10800000">
            <a:off x="1967905" y="1711664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원호 17">
            <a:extLst>
              <a:ext uri="{FF2B5EF4-FFF2-40B4-BE49-F238E27FC236}">
                <a16:creationId xmlns:a16="http://schemas.microsoft.com/office/drawing/2014/main" id="{9C9DE676-631F-43A8-A329-D11BE7FAFEAF}"/>
              </a:ext>
            </a:extLst>
          </p:cNvPr>
          <p:cNvSpPr/>
          <p:nvPr/>
        </p:nvSpPr>
        <p:spPr>
          <a:xfrm rot="10800000">
            <a:off x="1435898" y="1738168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9265518-BAEC-42D7-B2B5-CB123F4C7F4C}"/>
              </a:ext>
            </a:extLst>
          </p:cNvPr>
          <p:cNvSpPr/>
          <p:nvPr/>
        </p:nvSpPr>
        <p:spPr>
          <a:xfrm>
            <a:off x="4150371" y="3215832"/>
            <a:ext cx="6691165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튄 프레임의 주변 </a:t>
            </a:r>
            <a:r>
              <a:rPr lang="en-US" altLang="ko-KR" dirty="0">
                <a:solidFill>
                  <a:schemeClr val="tx1"/>
                </a:solidFill>
              </a:rPr>
              <a:t>7</a:t>
            </a:r>
            <a:r>
              <a:rPr lang="ko-KR" altLang="en-US" dirty="0">
                <a:solidFill>
                  <a:schemeClr val="tx1"/>
                </a:solidFill>
              </a:rPr>
              <a:t>개 프레임들 중 튀지 않은 프레임을 탐색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5CDEDF0-3477-45B1-A44E-DBAA7FDDE024}"/>
              </a:ext>
            </a:extLst>
          </p:cNvPr>
          <p:cNvSpPr/>
          <p:nvPr/>
        </p:nvSpPr>
        <p:spPr>
          <a:xfrm>
            <a:off x="1014843" y="3066523"/>
            <a:ext cx="941885" cy="62908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번 점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7E62CC7-75AE-4EDE-B511-40A769A0B0AD}"/>
              </a:ext>
            </a:extLst>
          </p:cNvPr>
          <p:cNvSpPr/>
          <p:nvPr/>
        </p:nvSpPr>
        <p:spPr>
          <a:xfrm>
            <a:off x="4132352" y="4213020"/>
            <a:ext cx="6691165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2. </a:t>
            </a:r>
            <a:r>
              <a:rPr lang="ko-KR" altLang="en-US" dirty="0">
                <a:solidFill>
                  <a:schemeClr val="tx1"/>
                </a:solidFill>
              </a:rPr>
              <a:t>안 튄 프레임에서의 점들 위치의 평균을 구함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A01AA42-A02F-488B-A96A-0A059796DA76}"/>
              </a:ext>
            </a:extLst>
          </p:cNvPr>
          <p:cNvSpPr/>
          <p:nvPr/>
        </p:nvSpPr>
        <p:spPr>
          <a:xfrm>
            <a:off x="4127993" y="5138363"/>
            <a:ext cx="6691165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그 평균으로 구한 위치에 튄 프레임의 점을 이동시킴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CF50671-FF9E-4706-8BA6-FBB94AEFFCAF}"/>
              </a:ext>
            </a:extLst>
          </p:cNvPr>
          <p:cNvSpPr/>
          <p:nvPr/>
        </p:nvSpPr>
        <p:spPr>
          <a:xfrm>
            <a:off x="2223450" y="5315185"/>
            <a:ext cx="91069" cy="10535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8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점들이 튀는 프레임을 찾고</a:t>
            </a:r>
            <a:r>
              <a:rPr lang="en-US" altLang="ko-KR" dirty="0"/>
              <a:t> </a:t>
            </a:r>
            <a:r>
              <a:rPr lang="ko-KR" altLang="en-US" dirty="0"/>
              <a:t>수정하자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84CE13-177B-4364-BD90-BFA6B15E4F73}"/>
              </a:ext>
            </a:extLst>
          </p:cNvPr>
          <p:cNvSpPr/>
          <p:nvPr/>
        </p:nvSpPr>
        <p:spPr>
          <a:xfrm>
            <a:off x="2546443" y="1690688"/>
            <a:ext cx="7099113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튀는 프레임 보정의 한계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DA69108-13AA-4CE5-BE5F-9EB328185763}"/>
              </a:ext>
            </a:extLst>
          </p:cNvPr>
          <p:cNvSpPr/>
          <p:nvPr/>
        </p:nvSpPr>
        <p:spPr>
          <a:xfrm>
            <a:off x="838200" y="2842329"/>
            <a:ext cx="10515600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1. </a:t>
            </a:r>
            <a:r>
              <a:rPr lang="ko-KR" altLang="en-US" sz="2800" dirty="0">
                <a:solidFill>
                  <a:schemeClr val="tx1"/>
                </a:solidFill>
              </a:rPr>
              <a:t>주변 프레임이 다 튄 경우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보정을 못함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065BA2D-EE8B-488F-BBDC-2011EDB1E2E2}"/>
              </a:ext>
            </a:extLst>
          </p:cNvPr>
          <p:cNvSpPr/>
          <p:nvPr/>
        </p:nvSpPr>
        <p:spPr>
          <a:xfrm>
            <a:off x="838199" y="3905124"/>
            <a:ext cx="10515600" cy="7924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2. </a:t>
            </a:r>
            <a:r>
              <a:rPr lang="ko-KR" altLang="en-US" sz="2800" dirty="0">
                <a:solidFill>
                  <a:schemeClr val="tx1"/>
                </a:solidFill>
              </a:rPr>
              <a:t>빠르게 움직이는 경우 오차가 생길 수 있다</a:t>
            </a:r>
            <a:r>
              <a:rPr lang="en-US" altLang="ko-KR" sz="2800" dirty="0">
                <a:solidFill>
                  <a:schemeClr val="tx1"/>
                </a:solidFill>
              </a:rPr>
              <a:t>.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6F84EE7-3371-45AC-96AD-B010795D9D7A}"/>
              </a:ext>
            </a:extLst>
          </p:cNvPr>
          <p:cNvGrpSpPr/>
          <p:nvPr/>
        </p:nvGrpSpPr>
        <p:grpSpPr>
          <a:xfrm flipH="1">
            <a:off x="2398849" y="4912927"/>
            <a:ext cx="3459637" cy="1607557"/>
            <a:chOff x="2190990" y="4912927"/>
            <a:chExt cx="3459637" cy="1607557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DBDE025E-9AC6-469C-A305-6D7386F88DDA}"/>
                </a:ext>
              </a:extLst>
            </p:cNvPr>
            <p:cNvSpPr/>
            <p:nvPr/>
          </p:nvSpPr>
          <p:spPr>
            <a:xfrm>
              <a:off x="2190990" y="4912927"/>
              <a:ext cx="3459637" cy="16075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7B1F760-6CEA-4398-8E39-1FCF9E61AC0D}"/>
                </a:ext>
              </a:extLst>
            </p:cNvPr>
            <p:cNvSpPr/>
            <p:nvPr/>
          </p:nvSpPr>
          <p:spPr>
            <a:xfrm>
              <a:off x="2328912" y="5977563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AAD94F3A-0B58-4FAE-9051-4DD8DEF5DAE6}"/>
                </a:ext>
              </a:extLst>
            </p:cNvPr>
            <p:cNvSpPr/>
            <p:nvPr/>
          </p:nvSpPr>
          <p:spPr>
            <a:xfrm>
              <a:off x="3010046" y="5967524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F494063-D29A-41B2-9384-617E10D7AC2E}"/>
                </a:ext>
              </a:extLst>
            </p:cNvPr>
            <p:cNvSpPr/>
            <p:nvPr/>
          </p:nvSpPr>
          <p:spPr>
            <a:xfrm>
              <a:off x="3540042" y="5965015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7AA66C1-4E62-440D-968F-0A8454E26185}"/>
                </a:ext>
              </a:extLst>
            </p:cNvPr>
            <p:cNvSpPr/>
            <p:nvPr/>
          </p:nvSpPr>
          <p:spPr>
            <a:xfrm>
              <a:off x="4382824" y="5962504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0369211-68E6-4DAC-BD00-8B905FDBACF6}"/>
                </a:ext>
              </a:extLst>
            </p:cNvPr>
            <p:cNvSpPr/>
            <p:nvPr/>
          </p:nvSpPr>
          <p:spPr>
            <a:xfrm>
              <a:off x="4703272" y="5959992"/>
              <a:ext cx="75227" cy="815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533BF2B-8C3F-4EA0-BBD3-897C8884EDEF}"/>
                </a:ext>
              </a:extLst>
            </p:cNvPr>
            <p:cNvSpPr/>
            <p:nvPr/>
          </p:nvSpPr>
          <p:spPr>
            <a:xfrm>
              <a:off x="4974487" y="5957159"/>
              <a:ext cx="75227" cy="815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5987212A-FE75-4F23-A719-AC9CD9C96AB9}"/>
                </a:ext>
              </a:extLst>
            </p:cNvPr>
            <p:cNvSpPr/>
            <p:nvPr/>
          </p:nvSpPr>
          <p:spPr>
            <a:xfrm>
              <a:off x="5287144" y="5968154"/>
              <a:ext cx="75227" cy="815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E332CDE5-42C7-4097-BC8F-D51F4844A01C}"/>
              </a:ext>
            </a:extLst>
          </p:cNvPr>
          <p:cNvGrpSpPr/>
          <p:nvPr/>
        </p:nvGrpSpPr>
        <p:grpSpPr>
          <a:xfrm flipH="1">
            <a:off x="6251540" y="4912927"/>
            <a:ext cx="3459637" cy="1607557"/>
            <a:chOff x="6251540" y="4912927"/>
            <a:chExt cx="3459637" cy="1607557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ACB2963C-344B-41BB-8AC1-731836DBA5F4}"/>
                </a:ext>
              </a:extLst>
            </p:cNvPr>
            <p:cNvSpPr/>
            <p:nvPr/>
          </p:nvSpPr>
          <p:spPr>
            <a:xfrm>
              <a:off x="6251540" y="4912927"/>
              <a:ext cx="3459637" cy="16075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6A34C1C-45C0-4FE4-B694-58877A8C7E56}"/>
                </a:ext>
              </a:extLst>
            </p:cNvPr>
            <p:cNvSpPr/>
            <p:nvPr/>
          </p:nvSpPr>
          <p:spPr>
            <a:xfrm>
              <a:off x="6389462" y="5977563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924D42D-B257-47FD-8CC3-E1FA8A57F634}"/>
                </a:ext>
              </a:extLst>
            </p:cNvPr>
            <p:cNvSpPr/>
            <p:nvPr/>
          </p:nvSpPr>
          <p:spPr>
            <a:xfrm>
              <a:off x="7070596" y="5967524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4D3520D-1E3D-41B7-8BF6-21507B4A98A6}"/>
                </a:ext>
              </a:extLst>
            </p:cNvPr>
            <p:cNvSpPr/>
            <p:nvPr/>
          </p:nvSpPr>
          <p:spPr>
            <a:xfrm>
              <a:off x="7600592" y="5965015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992C138C-E52C-42A1-8BEA-BDFFEBF86195}"/>
                </a:ext>
              </a:extLst>
            </p:cNvPr>
            <p:cNvSpPr/>
            <p:nvPr/>
          </p:nvSpPr>
          <p:spPr>
            <a:xfrm>
              <a:off x="8443374" y="5962504"/>
              <a:ext cx="75227" cy="8153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389990D1-78A6-4AF9-82D3-03FBC072BCA6}"/>
                </a:ext>
              </a:extLst>
            </p:cNvPr>
            <p:cNvSpPr/>
            <p:nvPr/>
          </p:nvSpPr>
          <p:spPr>
            <a:xfrm>
              <a:off x="8763822" y="5959992"/>
              <a:ext cx="75227" cy="815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D366E7E-429B-4939-BBBA-A6F44135C07D}"/>
                </a:ext>
              </a:extLst>
            </p:cNvPr>
            <p:cNvSpPr/>
            <p:nvPr/>
          </p:nvSpPr>
          <p:spPr>
            <a:xfrm>
              <a:off x="9035037" y="5957159"/>
              <a:ext cx="75227" cy="815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2C355851-BB89-4B32-BBBE-DEAB5EEEDE33}"/>
                </a:ext>
              </a:extLst>
            </p:cNvPr>
            <p:cNvSpPr/>
            <p:nvPr/>
          </p:nvSpPr>
          <p:spPr>
            <a:xfrm>
              <a:off x="9347694" y="5968154"/>
              <a:ext cx="75227" cy="815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1D7C93C3-367C-4E69-AC46-505CB681D1D0}"/>
                </a:ext>
              </a:extLst>
            </p:cNvPr>
            <p:cNvSpPr/>
            <p:nvPr/>
          </p:nvSpPr>
          <p:spPr>
            <a:xfrm>
              <a:off x="7860485" y="5964072"/>
              <a:ext cx="75227" cy="81531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9583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5977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3.</a:t>
            </a:r>
            <a:r>
              <a:rPr lang="ko-KR" altLang="en-US" sz="3200" dirty="0"/>
              <a:t>주변 </a:t>
            </a:r>
            <a:r>
              <a:rPr lang="ko-KR" altLang="en-US" sz="3200" dirty="0" err="1"/>
              <a:t>프레임들과의</a:t>
            </a:r>
            <a:r>
              <a:rPr lang="ko-KR" altLang="en-US" sz="3200" dirty="0"/>
              <a:t> 관계를 이용해 안정성을 높이자</a:t>
            </a:r>
            <a:r>
              <a:rPr lang="en-US" altLang="ko-KR" sz="3200" dirty="0"/>
              <a:t>!</a:t>
            </a:r>
            <a:endParaRPr lang="ko-KR" altLang="en-US" sz="32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2FCDC9-8B08-453B-BC36-EE459C2B0488}"/>
              </a:ext>
            </a:extLst>
          </p:cNvPr>
          <p:cNvSpPr/>
          <p:nvPr/>
        </p:nvSpPr>
        <p:spPr>
          <a:xfrm>
            <a:off x="838198" y="1589169"/>
            <a:ext cx="3799115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얼굴이 고정되어 있는 경우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0115DB-131E-4D8D-BCC6-63C21CDAE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732" y="2606359"/>
            <a:ext cx="2807059" cy="3140728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76B23B9-15B5-49E7-809E-BA47FF870954}"/>
              </a:ext>
            </a:extLst>
          </p:cNvPr>
          <p:cNvCxnSpPr/>
          <p:nvPr/>
        </p:nvCxnSpPr>
        <p:spPr>
          <a:xfrm>
            <a:off x="1688840" y="5113176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8FC362F-3E40-44BE-B79A-1C571A1E076F}"/>
              </a:ext>
            </a:extLst>
          </p:cNvPr>
          <p:cNvCxnSpPr/>
          <p:nvPr/>
        </p:nvCxnSpPr>
        <p:spPr>
          <a:xfrm>
            <a:off x="1688840" y="5585928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DF1248C-E630-4B4D-A747-6C9B42DFC486}"/>
              </a:ext>
            </a:extLst>
          </p:cNvPr>
          <p:cNvCxnSpPr>
            <a:cxnSpLocks/>
          </p:cNvCxnSpPr>
          <p:nvPr/>
        </p:nvCxnSpPr>
        <p:spPr>
          <a:xfrm flipV="1">
            <a:off x="1688840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1170290-EA13-41A4-AA71-46C5BDE2CC2A}"/>
              </a:ext>
            </a:extLst>
          </p:cNvPr>
          <p:cNvCxnSpPr>
            <a:cxnSpLocks/>
          </p:cNvCxnSpPr>
          <p:nvPr/>
        </p:nvCxnSpPr>
        <p:spPr>
          <a:xfrm>
            <a:off x="2223794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6A56255-82F8-4E3A-951E-5AFBEB782D4B}"/>
              </a:ext>
            </a:extLst>
          </p:cNvPr>
          <p:cNvSpPr/>
          <p:nvPr/>
        </p:nvSpPr>
        <p:spPr>
          <a:xfrm>
            <a:off x="546567" y="6041750"/>
            <a:ext cx="2807059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point</a:t>
            </a:r>
            <a:r>
              <a:rPr lang="ko-KR" altLang="en-US" dirty="0">
                <a:solidFill>
                  <a:schemeClr val="tx1"/>
                </a:solidFill>
              </a:rPr>
              <a:t>에 대한 구역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08351F6-872F-49AA-8EC4-7E37B53287B8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1950096" y="5585928"/>
            <a:ext cx="1" cy="455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59E2A92-4D85-4223-B237-EEA25F5779B9}"/>
              </a:ext>
            </a:extLst>
          </p:cNvPr>
          <p:cNvCxnSpPr>
            <a:cxnSpLocks/>
          </p:cNvCxnSpPr>
          <p:nvPr/>
        </p:nvCxnSpPr>
        <p:spPr>
          <a:xfrm flipV="1">
            <a:off x="2223794" y="4228841"/>
            <a:ext cx="3319668" cy="1186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46F2DFF-A271-4827-BFB1-83ECA19AF6CE}"/>
              </a:ext>
            </a:extLst>
          </p:cNvPr>
          <p:cNvSpPr/>
          <p:nvPr/>
        </p:nvSpPr>
        <p:spPr>
          <a:xfrm>
            <a:off x="5559119" y="3103365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원호 18">
            <a:extLst>
              <a:ext uri="{FF2B5EF4-FFF2-40B4-BE49-F238E27FC236}">
                <a16:creationId xmlns:a16="http://schemas.microsoft.com/office/drawing/2014/main" id="{53D46008-26A1-417A-B329-378AA5E5DD99}"/>
              </a:ext>
            </a:extLst>
          </p:cNvPr>
          <p:cNvSpPr/>
          <p:nvPr/>
        </p:nvSpPr>
        <p:spPr>
          <a:xfrm rot="10800000">
            <a:off x="6436205" y="974951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6371C05-7A76-49F1-BAEF-092976ABEF3A}"/>
              </a:ext>
            </a:extLst>
          </p:cNvPr>
          <p:cNvSpPr/>
          <p:nvPr/>
        </p:nvSpPr>
        <p:spPr>
          <a:xfrm>
            <a:off x="6966394" y="4453801"/>
            <a:ext cx="91069" cy="10535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2B3D220-C484-440D-9652-C75464BEDD7B}"/>
              </a:ext>
            </a:extLst>
          </p:cNvPr>
          <p:cNvSpPr/>
          <p:nvPr/>
        </p:nvSpPr>
        <p:spPr>
          <a:xfrm>
            <a:off x="6720400" y="4627973"/>
            <a:ext cx="91069" cy="10535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1C2E7EC-785A-4C02-9B51-DA88B0736F6C}"/>
              </a:ext>
            </a:extLst>
          </p:cNvPr>
          <p:cNvSpPr/>
          <p:nvPr/>
        </p:nvSpPr>
        <p:spPr>
          <a:xfrm>
            <a:off x="6873085" y="4584434"/>
            <a:ext cx="91069" cy="10535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F263D87-327D-4313-A475-1A88E12605CE}"/>
              </a:ext>
            </a:extLst>
          </p:cNvPr>
          <p:cNvSpPr/>
          <p:nvPr/>
        </p:nvSpPr>
        <p:spPr>
          <a:xfrm>
            <a:off x="6969502" y="4746164"/>
            <a:ext cx="91069" cy="105357"/>
          </a:xfrm>
          <a:prstGeom prst="ellipse">
            <a:avLst/>
          </a:prstGeom>
          <a:solidFill>
            <a:srgbClr val="FF00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02437F9-EA7D-4164-BA8E-5C882F0BD378}"/>
              </a:ext>
            </a:extLst>
          </p:cNvPr>
          <p:cNvSpPr/>
          <p:nvPr/>
        </p:nvSpPr>
        <p:spPr>
          <a:xfrm>
            <a:off x="6758490" y="4419238"/>
            <a:ext cx="91069" cy="105357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24C8CAF-A314-4841-A892-8681B9F4BE38}"/>
              </a:ext>
            </a:extLst>
          </p:cNvPr>
          <p:cNvSpPr/>
          <p:nvPr/>
        </p:nvSpPr>
        <p:spPr>
          <a:xfrm>
            <a:off x="8742152" y="3098894"/>
            <a:ext cx="239952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9" name="원호 68">
            <a:extLst>
              <a:ext uri="{FF2B5EF4-FFF2-40B4-BE49-F238E27FC236}">
                <a16:creationId xmlns:a16="http://schemas.microsoft.com/office/drawing/2014/main" id="{E984F55D-4D76-4DD9-8699-29E54DBC12DC}"/>
              </a:ext>
            </a:extLst>
          </p:cNvPr>
          <p:cNvSpPr/>
          <p:nvPr/>
        </p:nvSpPr>
        <p:spPr>
          <a:xfrm rot="10800000">
            <a:off x="9415442" y="976220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AA813FAC-960F-4EA9-9C82-CE49FD1C98F0}"/>
              </a:ext>
            </a:extLst>
          </p:cNvPr>
          <p:cNvSpPr/>
          <p:nvPr/>
        </p:nvSpPr>
        <p:spPr>
          <a:xfrm>
            <a:off x="10149427" y="4473908"/>
            <a:ext cx="91069" cy="10535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A258451D-F0DA-488E-80EC-6CDB37EE69D0}"/>
              </a:ext>
            </a:extLst>
          </p:cNvPr>
          <p:cNvSpPr/>
          <p:nvPr/>
        </p:nvSpPr>
        <p:spPr>
          <a:xfrm>
            <a:off x="9903433" y="4648080"/>
            <a:ext cx="91069" cy="10535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405D4C25-2AE9-413B-B874-42FF98D02B16}"/>
              </a:ext>
            </a:extLst>
          </p:cNvPr>
          <p:cNvSpPr/>
          <p:nvPr/>
        </p:nvSpPr>
        <p:spPr>
          <a:xfrm>
            <a:off x="10056118" y="4604541"/>
            <a:ext cx="91069" cy="10535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5C15BF8-D53E-420D-814E-9B505C6A3B40}"/>
              </a:ext>
            </a:extLst>
          </p:cNvPr>
          <p:cNvSpPr/>
          <p:nvPr/>
        </p:nvSpPr>
        <p:spPr>
          <a:xfrm>
            <a:off x="10152535" y="4766271"/>
            <a:ext cx="91069" cy="105357"/>
          </a:xfrm>
          <a:prstGeom prst="ellipse">
            <a:avLst/>
          </a:prstGeom>
          <a:solidFill>
            <a:srgbClr val="FF00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BBBF02E-CFBF-474C-95E2-39643C72E614}"/>
              </a:ext>
            </a:extLst>
          </p:cNvPr>
          <p:cNvSpPr/>
          <p:nvPr/>
        </p:nvSpPr>
        <p:spPr>
          <a:xfrm>
            <a:off x="10007512" y="4524188"/>
            <a:ext cx="91069" cy="105357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328DD58C-8C66-4E1E-8B29-AC3DED0C7F68}"/>
                  </a:ext>
                </a:extLst>
              </p:cNvPr>
              <p:cNvSpPr/>
              <p:nvPr/>
            </p:nvSpPr>
            <p:spPr>
              <a:xfrm>
                <a:off x="5092102" y="5360954"/>
                <a:ext cx="6577335" cy="118664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노란색의 위치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빨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간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색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의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위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치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+2∗ 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주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황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+4∗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노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랑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+2∗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초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록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파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랑</m:t>
                        </m:r>
                      </m:num>
                      <m:den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328DD58C-8C66-4E1E-8B29-AC3DED0C7F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2102" y="5360954"/>
                <a:ext cx="6577335" cy="118664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5EFE5DE5-8742-45EC-A071-69BDE73F6F9F}"/>
              </a:ext>
            </a:extLst>
          </p:cNvPr>
          <p:cNvSpPr/>
          <p:nvPr/>
        </p:nvSpPr>
        <p:spPr>
          <a:xfrm>
            <a:off x="8169770" y="3892969"/>
            <a:ext cx="422000" cy="52626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702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627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3.</a:t>
            </a:r>
            <a:r>
              <a:rPr lang="ko-KR" altLang="en-US" sz="3200" dirty="0"/>
              <a:t>주변 </a:t>
            </a:r>
            <a:r>
              <a:rPr lang="ko-KR" altLang="en-US" sz="3200" dirty="0" err="1"/>
              <a:t>프레임들과의</a:t>
            </a:r>
            <a:r>
              <a:rPr lang="ko-KR" altLang="en-US" sz="3200" dirty="0"/>
              <a:t> 관계를 이용해 안정성을 높이자</a:t>
            </a:r>
            <a:r>
              <a:rPr lang="en-US" altLang="ko-KR" sz="3200" dirty="0"/>
              <a:t>!</a:t>
            </a:r>
            <a:endParaRPr lang="ko-KR" altLang="en-US" sz="32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2BEC836-2E0F-4EDD-8845-B18E7FB1AF35}"/>
              </a:ext>
            </a:extLst>
          </p:cNvPr>
          <p:cNvSpPr/>
          <p:nvPr/>
        </p:nvSpPr>
        <p:spPr>
          <a:xfrm>
            <a:off x="826056" y="1711216"/>
            <a:ext cx="4171547" cy="5194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2. </a:t>
            </a:r>
            <a:r>
              <a:rPr lang="ko-KR" altLang="en-US" dirty="0">
                <a:solidFill>
                  <a:schemeClr val="tx1"/>
                </a:solidFill>
              </a:rPr>
              <a:t>얼굴이 움직일 때</a:t>
            </a:r>
            <a:endParaRPr lang="en-US" altLang="ko-KR" dirty="0">
              <a:solidFill>
                <a:schemeClr val="tx1"/>
              </a:solidFill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D608D5E1-C82A-4726-B55D-57CEB4450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732" y="2606359"/>
            <a:ext cx="2807059" cy="3140728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18E8DC5-7D6B-4467-952C-0D75B4E7E402}"/>
              </a:ext>
            </a:extLst>
          </p:cNvPr>
          <p:cNvCxnSpPr/>
          <p:nvPr/>
        </p:nvCxnSpPr>
        <p:spPr>
          <a:xfrm>
            <a:off x="1688840" y="5113176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008FC4E7-39AD-43A6-9AEA-B8CEB0F82012}"/>
              </a:ext>
            </a:extLst>
          </p:cNvPr>
          <p:cNvCxnSpPr/>
          <p:nvPr/>
        </p:nvCxnSpPr>
        <p:spPr>
          <a:xfrm>
            <a:off x="1688840" y="5585928"/>
            <a:ext cx="5225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D8B224A2-F2D7-4B73-BB39-0F8C855D2511}"/>
              </a:ext>
            </a:extLst>
          </p:cNvPr>
          <p:cNvCxnSpPr>
            <a:cxnSpLocks/>
          </p:cNvCxnSpPr>
          <p:nvPr/>
        </p:nvCxnSpPr>
        <p:spPr>
          <a:xfrm flipV="1">
            <a:off x="1688840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363CB80F-DB66-4A14-897D-C12F0FF2E7A2}"/>
              </a:ext>
            </a:extLst>
          </p:cNvPr>
          <p:cNvCxnSpPr>
            <a:cxnSpLocks/>
          </p:cNvCxnSpPr>
          <p:nvPr/>
        </p:nvCxnSpPr>
        <p:spPr>
          <a:xfrm>
            <a:off x="2223794" y="5113176"/>
            <a:ext cx="0" cy="47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A113168-7372-474E-B131-0D16FE9142D3}"/>
              </a:ext>
            </a:extLst>
          </p:cNvPr>
          <p:cNvSpPr/>
          <p:nvPr/>
        </p:nvSpPr>
        <p:spPr>
          <a:xfrm>
            <a:off x="546567" y="6041750"/>
            <a:ext cx="2807059" cy="356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번 </a:t>
            </a:r>
            <a:r>
              <a:rPr lang="en-US" altLang="ko-KR" dirty="0">
                <a:solidFill>
                  <a:schemeClr val="tx1"/>
                </a:solidFill>
              </a:rPr>
              <a:t>point</a:t>
            </a:r>
            <a:r>
              <a:rPr lang="ko-KR" altLang="en-US" dirty="0">
                <a:solidFill>
                  <a:schemeClr val="tx1"/>
                </a:solidFill>
              </a:rPr>
              <a:t>에 대한 구역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AFB3AAC-BDAE-4EFF-98FE-C1787A2A57BC}"/>
              </a:ext>
            </a:extLst>
          </p:cNvPr>
          <p:cNvCxnSpPr>
            <a:endCxn id="75" idx="0"/>
          </p:cNvCxnSpPr>
          <p:nvPr/>
        </p:nvCxnSpPr>
        <p:spPr>
          <a:xfrm>
            <a:off x="1950096" y="5585928"/>
            <a:ext cx="1" cy="455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8048D9F8-D7AA-4C20-8446-75F83028FC03}"/>
              </a:ext>
            </a:extLst>
          </p:cNvPr>
          <p:cNvCxnSpPr>
            <a:cxnSpLocks/>
          </p:cNvCxnSpPr>
          <p:nvPr/>
        </p:nvCxnSpPr>
        <p:spPr>
          <a:xfrm flipV="1">
            <a:off x="2223794" y="3179598"/>
            <a:ext cx="3633990" cy="221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B922BA7-58D1-4418-AAE4-05182EA9A548}"/>
              </a:ext>
            </a:extLst>
          </p:cNvPr>
          <p:cNvSpPr/>
          <p:nvPr/>
        </p:nvSpPr>
        <p:spPr>
          <a:xfrm>
            <a:off x="5847515" y="2127916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원호 60">
            <a:extLst>
              <a:ext uri="{FF2B5EF4-FFF2-40B4-BE49-F238E27FC236}">
                <a16:creationId xmlns:a16="http://schemas.microsoft.com/office/drawing/2014/main" id="{08CE551C-6372-457B-980A-0F3D12D6CBCA}"/>
              </a:ext>
            </a:extLst>
          </p:cNvPr>
          <p:cNvSpPr/>
          <p:nvPr/>
        </p:nvSpPr>
        <p:spPr>
          <a:xfrm rot="10800000">
            <a:off x="6625058" y="11786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원호 61">
            <a:extLst>
              <a:ext uri="{FF2B5EF4-FFF2-40B4-BE49-F238E27FC236}">
                <a16:creationId xmlns:a16="http://schemas.microsoft.com/office/drawing/2014/main" id="{4ECAB1E2-5B70-4D49-B17F-267BE7BA1F8E}"/>
              </a:ext>
            </a:extLst>
          </p:cNvPr>
          <p:cNvSpPr/>
          <p:nvPr/>
        </p:nvSpPr>
        <p:spPr>
          <a:xfrm rot="10800000">
            <a:off x="5843598" y="27995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원호 62">
            <a:extLst>
              <a:ext uri="{FF2B5EF4-FFF2-40B4-BE49-F238E27FC236}">
                <a16:creationId xmlns:a16="http://schemas.microsoft.com/office/drawing/2014/main" id="{44A7A4D4-0214-4968-901A-AC19B0FDC14C}"/>
              </a:ext>
            </a:extLst>
          </p:cNvPr>
          <p:cNvSpPr/>
          <p:nvPr/>
        </p:nvSpPr>
        <p:spPr>
          <a:xfrm rot="10800000">
            <a:off x="6190552" y="24750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원호 63">
            <a:extLst>
              <a:ext uri="{FF2B5EF4-FFF2-40B4-BE49-F238E27FC236}">
                <a16:creationId xmlns:a16="http://schemas.microsoft.com/office/drawing/2014/main" id="{B58481E5-EC31-4661-8DEB-B4CFBD73F99C}"/>
              </a:ext>
            </a:extLst>
          </p:cNvPr>
          <p:cNvSpPr/>
          <p:nvPr/>
        </p:nvSpPr>
        <p:spPr>
          <a:xfrm rot="10800000">
            <a:off x="6936342" y="205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369A065-19AD-4201-827B-F6E6D8FFB87B}"/>
              </a:ext>
            </a:extLst>
          </p:cNvPr>
          <p:cNvSpPr/>
          <p:nvPr/>
        </p:nvSpPr>
        <p:spPr>
          <a:xfrm>
            <a:off x="6173998" y="3465479"/>
            <a:ext cx="91069" cy="1053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962E7DD9-6DC0-486A-8CB3-9E666E3D06FB}"/>
              </a:ext>
            </a:extLst>
          </p:cNvPr>
          <p:cNvSpPr/>
          <p:nvPr/>
        </p:nvSpPr>
        <p:spPr>
          <a:xfrm>
            <a:off x="6472316" y="3345501"/>
            <a:ext cx="91069" cy="10535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4B3872A-7B06-44B5-A0D4-9F7CFB2D36EA}"/>
              </a:ext>
            </a:extLst>
          </p:cNvPr>
          <p:cNvSpPr/>
          <p:nvPr/>
        </p:nvSpPr>
        <p:spPr>
          <a:xfrm>
            <a:off x="7091647" y="3595180"/>
            <a:ext cx="91069" cy="105357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725149F9-A820-435A-BF0C-E9B0457A0B91}"/>
              </a:ext>
            </a:extLst>
          </p:cNvPr>
          <p:cNvSpPr/>
          <p:nvPr/>
        </p:nvSpPr>
        <p:spPr>
          <a:xfrm>
            <a:off x="7244050" y="3368197"/>
            <a:ext cx="91069" cy="10535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F4805578-330B-4325-90D5-6A64867B0CE9}"/>
              </a:ext>
            </a:extLst>
          </p:cNvPr>
          <p:cNvSpPr/>
          <p:nvPr/>
        </p:nvSpPr>
        <p:spPr>
          <a:xfrm>
            <a:off x="7610457" y="3442773"/>
            <a:ext cx="91069" cy="10535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원호 69">
            <a:extLst>
              <a:ext uri="{FF2B5EF4-FFF2-40B4-BE49-F238E27FC236}">
                <a16:creationId xmlns:a16="http://schemas.microsoft.com/office/drawing/2014/main" id="{7EB6BA7F-AD14-4E49-B329-0663AA7F6668}"/>
              </a:ext>
            </a:extLst>
          </p:cNvPr>
          <p:cNvSpPr/>
          <p:nvPr/>
        </p:nvSpPr>
        <p:spPr>
          <a:xfrm rot="10800000">
            <a:off x="7244386" y="-119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91063BAD-AF9D-4E3E-ACA8-8BC7CEF685D3}"/>
                  </a:ext>
                </a:extLst>
              </p:cNvPr>
              <p:cNvSpPr/>
              <p:nvPr/>
            </p:nvSpPr>
            <p:spPr>
              <a:xfrm>
                <a:off x="5348776" y="4863148"/>
                <a:ext cx="6577335" cy="118664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노란색의 위치 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빨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간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색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의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위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치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+2∗ 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주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황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+4∗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노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랑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+2∗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초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록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ko-KR" alt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파</m:t>
                        </m:r>
                        <m:r>
                          <a:rPr lang="ko-KR" alt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랑</m:t>
                        </m:r>
                      </m:num>
                      <m:den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91063BAD-AF9D-4E3E-ACA8-8BC7CEF685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8776" y="4863148"/>
                <a:ext cx="6577335" cy="11866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직사각형 79">
            <a:extLst>
              <a:ext uri="{FF2B5EF4-FFF2-40B4-BE49-F238E27FC236}">
                <a16:creationId xmlns:a16="http://schemas.microsoft.com/office/drawing/2014/main" id="{82B5B1F5-051A-4895-8FE4-D5F502578E43}"/>
              </a:ext>
            </a:extLst>
          </p:cNvPr>
          <p:cNvSpPr/>
          <p:nvPr/>
        </p:nvSpPr>
        <p:spPr>
          <a:xfrm>
            <a:off x="9005768" y="2134398"/>
            <a:ext cx="2909795" cy="2077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1" name="원호 80">
            <a:extLst>
              <a:ext uri="{FF2B5EF4-FFF2-40B4-BE49-F238E27FC236}">
                <a16:creationId xmlns:a16="http://schemas.microsoft.com/office/drawing/2014/main" id="{DADB211F-1A28-401F-BD65-008D9FF9B644}"/>
              </a:ext>
            </a:extLst>
          </p:cNvPr>
          <p:cNvSpPr/>
          <p:nvPr/>
        </p:nvSpPr>
        <p:spPr>
          <a:xfrm rot="10800000">
            <a:off x="9783311" y="18268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원호 81">
            <a:extLst>
              <a:ext uri="{FF2B5EF4-FFF2-40B4-BE49-F238E27FC236}">
                <a16:creationId xmlns:a16="http://schemas.microsoft.com/office/drawing/2014/main" id="{56513202-C2CA-4377-B48A-59491A3FA71F}"/>
              </a:ext>
            </a:extLst>
          </p:cNvPr>
          <p:cNvSpPr/>
          <p:nvPr/>
        </p:nvSpPr>
        <p:spPr>
          <a:xfrm rot="10800000">
            <a:off x="9001851" y="34477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원호 82">
            <a:extLst>
              <a:ext uri="{FF2B5EF4-FFF2-40B4-BE49-F238E27FC236}">
                <a16:creationId xmlns:a16="http://schemas.microsoft.com/office/drawing/2014/main" id="{3D21E3AB-E872-49AA-BF53-58AE8780E65F}"/>
              </a:ext>
            </a:extLst>
          </p:cNvPr>
          <p:cNvSpPr/>
          <p:nvPr/>
        </p:nvSpPr>
        <p:spPr>
          <a:xfrm rot="10800000">
            <a:off x="9348805" y="31232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원호 84">
            <a:extLst>
              <a:ext uri="{FF2B5EF4-FFF2-40B4-BE49-F238E27FC236}">
                <a16:creationId xmlns:a16="http://schemas.microsoft.com/office/drawing/2014/main" id="{ACF81FE2-B000-429F-AFF2-724983510DBE}"/>
              </a:ext>
            </a:extLst>
          </p:cNvPr>
          <p:cNvSpPr/>
          <p:nvPr/>
        </p:nvSpPr>
        <p:spPr>
          <a:xfrm rot="10800000">
            <a:off x="10094595" y="8534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D581C8D2-653B-489C-B64A-661CFDB17B79}"/>
              </a:ext>
            </a:extLst>
          </p:cNvPr>
          <p:cNvSpPr/>
          <p:nvPr/>
        </p:nvSpPr>
        <p:spPr>
          <a:xfrm>
            <a:off x="9332251" y="3471961"/>
            <a:ext cx="91069" cy="10535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949FF82-0A1C-4E63-92E9-BD888143C2ED}"/>
              </a:ext>
            </a:extLst>
          </p:cNvPr>
          <p:cNvSpPr/>
          <p:nvPr/>
        </p:nvSpPr>
        <p:spPr>
          <a:xfrm>
            <a:off x="9630569" y="3351983"/>
            <a:ext cx="91069" cy="10535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847A919B-3A46-4D4C-B2DA-86397F0887B0}"/>
              </a:ext>
            </a:extLst>
          </p:cNvPr>
          <p:cNvSpPr/>
          <p:nvPr/>
        </p:nvSpPr>
        <p:spPr>
          <a:xfrm>
            <a:off x="10146204" y="3479112"/>
            <a:ext cx="91069" cy="105357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1128EE56-91BE-421D-B4B0-14C29FD0BDA1}"/>
              </a:ext>
            </a:extLst>
          </p:cNvPr>
          <p:cNvSpPr/>
          <p:nvPr/>
        </p:nvSpPr>
        <p:spPr>
          <a:xfrm>
            <a:off x="10402303" y="3374679"/>
            <a:ext cx="91069" cy="10535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2FF28FE0-91A7-483A-899D-1C65784E9D75}"/>
              </a:ext>
            </a:extLst>
          </p:cNvPr>
          <p:cNvSpPr/>
          <p:nvPr/>
        </p:nvSpPr>
        <p:spPr>
          <a:xfrm>
            <a:off x="10768710" y="3449255"/>
            <a:ext cx="91069" cy="10535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원호 90">
            <a:extLst>
              <a:ext uri="{FF2B5EF4-FFF2-40B4-BE49-F238E27FC236}">
                <a16:creationId xmlns:a16="http://schemas.microsoft.com/office/drawing/2014/main" id="{A5E99043-7F78-4113-B644-4488CBB8EAD5}"/>
              </a:ext>
            </a:extLst>
          </p:cNvPr>
          <p:cNvSpPr/>
          <p:nvPr/>
        </p:nvSpPr>
        <p:spPr>
          <a:xfrm rot="10800000">
            <a:off x="10402639" y="5290"/>
            <a:ext cx="3023550" cy="4181169"/>
          </a:xfrm>
          <a:prstGeom prst="arc">
            <a:avLst>
              <a:gd name="adj1" fmla="val 16200000"/>
              <a:gd name="adj2" fmla="val 21485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CFDFB0B1-9947-475B-A860-642A3F93AB56}"/>
              </a:ext>
            </a:extLst>
          </p:cNvPr>
          <p:cNvSpPr/>
          <p:nvPr/>
        </p:nvSpPr>
        <p:spPr>
          <a:xfrm>
            <a:off x="5856051" y="3317132"/>
            <a:ext cx="2889115" cy="243191"/>
          </a:xfrm>
          <a:custGeom>
            <a:avLst/>
            <a:gdLst>
              <a:gd name="connsiteX0" fmla="*/ 0 w 2889115"/>
              <a:gd name="connsiteY0" fmla="*/ 0 h 243191"/>
              <a:gd name="connsiteX1" fmla="*/ 38911 w 2889115"/>
              <a:gd name="connsiteY1" fmla="*/ 48638 h 243191"/>
              <a:gd name="connsiteX2" fmla="*/ 107004 w 2889115"/>
              <a:gd name="connsiteY2" fmla="*/ 68094 h 243191"/>
              <a:gd name="connsiteX3" fmla="*/ 175098 w 2889115"/>
              <a:gd name="connsiteY3" fmla="*/ 107004 h 243191"/>
              <a:gd name="connsiteX4" fmla="*/ 272375 w 2889115"/>
              <a:gd name="connsiteY4" fmla="*/ 136187 h 243191"/>
              <a:gd name="connsiteX5" fmla="*/ 359923 w 2889115"/>
              <a:gd name="connsiteY5" fmla="*/ 165370 h 243191"/>
              <a:gd name="connsiteX6" fmla="*/ 389106 w 2889115"/>
              <a:gd name="connsiteY6" fmla="*/ 175098 h 243191"/>
              <a:gd name="connsiteX7" fmla="*/ 476655 w 2889115"/>
              <a:gd name="connsiteY7" fmla="*/ 194553 h 243191"/>
              <a:gd name="connsiteX8" fmla="*/ 544749 w 2889115"/>
              <a:gd name="connsiteY8" fmla="*/ 204281 h 243191"/>
              <a:gd name="connsiteX9" fmla="*/ 573932 w 2889115"/>
              <a:gd name="connsiteY9" fmla="*/ 214008 h 243191"/>
              <a:gd name="connsiteX10" fmla="*/ 758758 w 2889115"/>
              <a:gd name="connsiteY10" fmla="*/ 233464 h 243191"/>
              <a:gd name="connsiteX11" fmla="*/ 1157592 w 2889115"/>
              <a:gd name="connsiteY11" fmla="*/ 243191 h 243191"/>
              <a:gd name="connsiteX12" fmla="*/ 1974715 w 2889115"/>
              <a:gd name="connsiteY12" fmla="*/ 223736 h 243191"/>
              <a:gd name="connsiteX13" fmla="*/ 2081719 w 2889115"/>
              <a:gd name="connsiteY13" fmla="*/ 214008 h 243191"/>
              <a:gd name="connsiteX14" fmla="*/ 2276272 w 2889115"/>
              <a:gd name="connsiteY14" fmla="*/ 194553 h 243191"/>
              <a:gd name="connsiteX15" fmla="*/ 2354094 w 2889115"/>
              <a:gd name="connsiteY15" fmla="*/ 184825 h 243191"/>
              <a:gd name="connsiteX16" fmla="*/ 2461098 w 2889115"/>
              <a:gd name="connsiteY16" fmla="*/ 175098 h 243191"/>
              <a:gd name="connsiteX17" fmla="*/ 2529192 w 2889115"/>
              <a:gd name="connsiteY17" fmla="*/ 155642 h 243191"/>
              <a:gd name="connsiteX18" fmla="*/ 2607013 w 2889115"/>
              <a:gd name="connsiteY18" fmla="*/ 145915 h 243191"/>
              <a:gd name="connsiteX19" fmla="*/ 2694562 w 2889115"/>
              <a:gd name="connsiteY19" fmla="*/ 126459 h 243191"/>
              <a:gd name="connsiteX20" fmla="*/ 2889115 w 2889115"/>
              <a:gd name="connsiteY20" fmla="*/ 107004 h 243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89115" h="243191">
                <a:moveTo>
                  <a:pt x="0" y="0"/>
                </a:moveTo>
                <a:cubicBezTo>
                  <a:pt x="12970" y="16213"/>
                  <a:pt x="23147" y="35126"/>
                  <a:pt x="38911" y="48638"/>
                </a:cubicBezTo>
                <a:cubicBezTo>
                  <a:pt x="44657" y="53563"/>
                  <a:pt x="105240" y="67653"/>
                  <a:pt x="107004" y="68094"/>
                </a:cubicBezTo>
                <a:cubicBezTo>
                  <a:pt x="133328" y="85643"/>
                  <a:pt x="144242" y="94662"/>
                  <a:pt x="175098" y="107004"/>
                </a:cubicBezTo>
                <a:cubicBezTo>
                  <a:pt x="243881" y="134516"/>
                  <a:pt x="215046" y="118988"/>
                  <a:pt x="272375" y="136187"/>
                </a:cubicBezTo>
                <a:cubicBezTo>
                  <a:pt x="272398" y="136194"/>
                  <a:pt x="345320" y="160502"/>
                  <a:pt x="359923" y="165370"/>
                </a:cubicBezTo>
                <a:cubicBezTo>
                  <a:pt x="369651" y="168613"/>
                  <a:pt x="379158" y="172611"/>
                  <a:pt x="389106" y="175098"/>
                </a:cubicBezTo>
                <a:cubicBezTo>
                  <a:pt x="424078" y="183840"/>
                  <a:pt x="439616" y="188380"/>
                  <a:pt x="476655" y="194553"/>
                </a:cubicBezTo>
                <a:cubicBezTo>
                  <a:pt x="499271" y="198323"/>
                  <a:pt x="522051" y="201038"/>
                  <a:pt x="544749" y="204281"/>
                </a:cubicBezTo>
                <a:cubicBezTo>
                  <a:pt x="554477" y="207523"/>
                  <a:pt x="563922" y="211784"/>
                  <a:pt x="573932" y="214008"/>
                </a:cubicBezTo>
                <a:cubicBezTo>
                  <a:pt x="629300" y="226312"/>
                  <a:pt x="708448" y="231601"/>
                  <a:pt x="758758" y="233464"/>
                </a:cubicBezTo>
                <a:cubicBezTo>
                  <a:pt x="891651" y="238386"/>
                  <a:pt x="1024647" y="239949"/>
                  <a:pt x="1157592" y="243191"/>
                </a:cubicBezTo>
                <a:cubicBezTo>
                  <a:pt x="1481915" y="238202"/>
                  <a:pt x="1687582" y="242879"/>
                  <a:pt x="1974715" y="223736"/>
                </a:cubicBezTo>
                <a:cubicBezTo>
                  <a:pt x="2010451" y="221354"/>
                  <a:pt x="2046051" y="217251"/>
                  <a:pt x="2081719" y="214008"/>
                </a:cubicBezTo>
                <a:cubicBezTo>
                  <a:pt x="2176494" y="190316"/>
                  <a:pt x="2086160" y="210396"/>
                  <a:pt x="2276272" y="194553"/>
                </a:cubicBezTo>
                <a:cubicBezTo>
                  <a:pt x="2302324" y="192382"/>
                  <a:pt x="2328095" y="187562"/>
                  <a:pt x="2354094" y="184825"/>
                </a:cubicBezTo>
                <a:cubicBezTo>
                  <a:pt x="2389712" y="181076"/>
                  <a:pt x="2425430" y="178340"/>
                  <a:pt x="2461098" y="175098"/>
                </a:cubicBezTo>
                <a:cubicBezTo>
                  <a:pt x="2484228" y="167388"/>
                  <a:pt x="2504763" y="159713"/>
                  <a:pt x="2529192" y="155642"/>
                </a:cubicBezTo>
                <a:cubicBezTo>
                  <a:pt x="2554979" y="151344"/>
                  <a:pt x="2581073" y="149157"/>
                  <a:pt x="2607013" y="145915"/>
                </a:cubicBezTo>
                <a:cubicBezTo>
                  <a:pt x="2647787" y="132323"/>
                  <a:pt x="2639779" y="133307"/>
                  <a:pt x="2694562" y="126459"/>
                </a:cubicBezTo>
                <a:cubicBezTo>
                  <a:pt x="2855931" y="106288"/>
                  <a:pt x="2813163" y="107004"/>
                  <a:pt x="2889115" y="10700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41499645-07BD-4315-A2B7-D8D5BE7945FD}"/>
              </a:ext>
            </a:extLst>
          </p:cNvPr>
          <p:cNvSpPr/>
          <p:nvPr/>
        </p:nvSpPr>
        <p:spPr>
          <a:xfrm>
            <a:off x="9017540" y="3443591"/>
            <a:ext cx="2908571" cy="38911"/>
          </a:xfrm>
          <a:custGeom>
            <a:avLst/>
            <a:gdLst>
              <a:gd name="connsiteX0" fmla="*/ 0 w 2908571"/>
              <a:gd name="connsiteY0" fmla="*/ 0 h 38911"/>
              <a:gd name="connsiteX1" fmla="*/ 48639 w 2908571"/>
              <a:gd name="connsiteY1" fmla="*/ 9728 h 38911"/>
              <a:gd name="connsiteX2" fmla="*/ 155643 w 2908571"/>
              <a:gd name="connsiteY2" fmla="*/ 38911 h 38911"/>
              <a:gd name="connsiteX3" fmla="*/ 603115 w 2908571"/>
              <a:gd name="connsiteY3" fmla="*/ 29183 h 38911"/>
              <a:gd name="connsiteX4" fmla="*/ 690664 w 2908571"/>
              <a:gd name="connsiteY4" fmla="*/ 19456 h 38911"/>
              <a:gd name="connsiteX5" fmla="*/ 1478605 w 2908571"/>
              <a:gd name="connsiteY5" fmla="*/ 29183 h 38911"/>
              <a:gd name="connsiteX6" fmla="*/ 2091447 w 2908571"/>
              <a:gd name="connsiteY6" fmla="*/ 19456 h 38911"/>
              <a:gd name="connsiteX7" fmla="*/ 2286000 w 2908571"/>
              <a:gd name="connsiteY7" fmla="*/ 9728 h 38911"/>
              <a:gd name="connsiteX8" fmla="*/ 2655651 w 2908571"/>
              <a:gd name="connsiteY8" fmla="*/ 19456 h 38911"/>
              <a:gd name="connsiteX9" fmla="*/ 2908571 w 2908571"/>
              <a:gd name="connsiteY9" fmla="*/ 29183 h 38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08571" h="38911">
                <a:moveTo>
                  <a:pt x="0" y="0"/>
                </a:moveTo>
                <a:cubicBezTo>
                  <a:pt x="16213" y="3243"/>
                  <a:pt x="32687" y="5378"/>
                  <a:pt x="48639" y="9728"/>
                </a:cubicBezTo>
                <a:cubicBezTo>
                  <a:pt x="184404" y="46755"/>
                  <a:pt x="37141" y="15210"/>
                  <a:pt x="155643" y="38911"/>
                </a:cubicBezTo>
                <a:lnTo>
                  <a:pt x="603115" y="29183"/>
                </a:lnTo>
                <a:cubicBezTo>
                  <a:pt x="632458" y="28116"/>
                  <a:pt x="661301" y="19456"/>
                  <a:pt x="690664" y="19456"/>
                </a:cubicBezTo>
                <a:cubicBezTo>
                  <a:pt x="953331" y="19456"/>
                  <a:pt x="1215958" y="25941"/>
                  <a:pt x="1478605" y="29183"/>
                </a:cubicBezTo>
                <a:lnTo>
                  <a:pt x="2091447" y="19456"/>
                </a:lnTo>
                <a:cubicBezTo>
                  <a:pt x="2156360" y="17892"/>
                  <a:pt x="2221068" y="9728"/>
                  <a:pt x="2286000" y="9728"/>
                </a:cubicBezTo>
                <a:cubicBezTo>
                  <a:pt x="2409260" y="9728"/>
                  <a:pt x="2532434" y="16213"/>
                  <a:pt x="2655651" y="19456"/>
                </a:cubicBezTo>
                <a:cubicBezTo>
                  <a:pt x="2777986" y="39844"/>
                  <a:pt x="2694293" y="29183"/>
                  <a:pt x="2908571" y="2918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2723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482C8-1EAA-55A7-8E28-ADE1577FF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결과</a:t>
            </a:r>
          </a:p>
        </p:txBody>
      </p:sp>
      <p:pic>
        <p:nvPicPr>
          <p:cNvPr id="6" name="한계">
            <a:hlinkClick r:id="" action="ppaction://media"/>
            <a:extLst>
              <a:ext uri="{FF2B5EF4-FFF2-40B4-BE49-F238E27FC236}">
                <a16:creationId xmlns:a16="http://schemas.microsoft.com/office/drawing/2014/main" id="{1164E1FC-E1A3-9C4C-A5D4-B95FEC12CA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49242" y="1951954"/>
            <a:ext cx="3469704" cy="3597275"/>
          </a:xfrm>
          <a:prstGeom prst="rect">
            <a:avLst/>
          </a:prstGeom>
        </p:spPr>
      </p:pic>
      <p:pic>
        <p:nvPicPr>
          <p:cNvPr id="9" name="보정 효과">
            <a:hlinkClick r:id="" action="ppaction://media"/>
            <a:extLst>
              <a:ext uri="{FF2B5EF4-FFF2-40B4-BE49-F238E27FC236}">
                <a16:creationId xmlns:a16="http://schemas.microsoft.com/office/drawing/2014/main" id="{C2E754C9-9957-AC99-74AE-6EDFD33582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00041" y="1959145"/>
            <a:ext cx="3413125" cy="3597275"/>
          </a:xfrm>
          <a:prstGeom prst="rect">
            <a:avLst/>
          </a:prstGeom>
        </p:spPr>
      </p:pic>
      <p:pic>
        <p:nvPicPr>
          <p:cNvPr id="10" name="움직임">
            <a:hlinkClick r:id="" action="ppaction://media"/>
            <a:extLst>
              <a:ext uri="{FF2B5EF4-FFF2-40B4-BE49-F238E27FC236}">
                <a16:creationId xmlns:a16="http://schemas.microsoft.com/office/drawing/2014/main" id="{D5F5D389-F070-CAA9-85FB-578AF89AAF6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6939" y="1951954"/>
            <a:ext cx="3450447" cy="359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97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3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47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482C8-1EAA-55A7-8E28-ADE1577FF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결과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D9A5912-F925-76B1-EB0A-64DD423AA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31" y="1690688"/>
            <a:ext cx="5704829" cy="356438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006AB6-1050-BC07-C096-78B4E63D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360" y="1690688"/>
            <a:ext cx="5283252" cy="356438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186128D-4587-7D0E-8EF2-AE5E50256609}"/>
              </a:ext>
            </a:extLst>
          </p:cNvPr>
          <p:cNvSpPr/>
          <p:nvPr/>
        </p:nvSpPr>
        <p:spPr>
          <a:xfrm>
            <a:off x="2711683" y="5777800"/>
            <a:ext cx="6768633" cy="356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영상을 보정한 뒤 지표가 평균 </a:t>
            </a:r>
            <a:r>
              <a:rPr lang="en-US" altLang="ko-KR" sz="2400" dirty="0">
                <a:solidFill>
                  <a:schemeClr val="tx1"/>
                </a:solidFill>
              </a:rPr>
              <a:t>43% </a:t>
            </a:r>
            <a:r>
              <a:rPr lang="ko-KR" altLang="en-US" sz="2400" dirty="0">
                <a:solidFill>
                  <a:schemeClr val="tx1"/>
                </a:solidFill>
              </a:rPr>
              <a:t>감소</a:t>
            </a:r>
          </a:p>
        </p:txBody>
      </p:sp>
    </p:spTree>
    <p:extLst>
      <p:ext uri="{BB962C8B-B14F-4D97-AF65-F5344CB8AC3E}">
        <p14:creationId xmlns:p14="http://schemas.microsoft.com/office/powerpoint/2010/main" val="2339525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F3FDB7-2B8B-4273-A605-2C238DF02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다양한 시도들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63FE6D6-903F-44A9-992E-F9EAC677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83" y="3190429"/>
            <a:ext cx="2324478" cy="2236927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FAFA6402-FEC7-412A-8E84-BB70934883DA}"/>
              </a:ext>
            </a:extLst>
          </p:cNvPr>
          <p:cNvSpPr/>
          <p:nvPr/>
        </p:nvSpPr>
        <p:spPr>
          <a:xfrm>
            <a:off x="428069" y="2411480"/>
            <a:ext cx="2070706" cy="3205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1. </a:t>
            </a:r>
            <a:r>
              <a:rPr lang="en-US" altLang="ko-KR" sz="2000" dirty="0" err="1">
                <a:solidFill>
                  <a:schemeClr val="tx1"/>
                </a:solidFill>
              </a:rPr>
              <a:t>frontalization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ACB422D-528A-41DE-8AE1-EDBFC2DBB8EF}"/>
              </a:ext>
            </a:extLst>
          </p:cNvPr>
          <p:cNvSpPr/>
          <p:nvPr/>
        </p:nvSpPr>
        <p:spPr>
          <a:xfrm>
            <a:off x="2774730" y="2418506"/>
            <a:ext cx="2532399" cy="3323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2.</a:t>
            </a:r>
            <a:r>
              <a:rPr lang="ko-KR" altLang="en-US" sz="2000" dirty="0">
                <a:solidFill>
                  <a:schemeClr val="tx1"/>
                </a:solidFill>
              </a:rPr>
              <a:t> 튀는 프레임 찾기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09A068A-A199-46F2-AE5B-A024B17901FB}"/>
              </a:ext>
            </a:extLst>
          </p:cNvPr>
          <p:cNvGrpSpPr/>
          <p:nvPr/>
        </p:nvGrpSpPr>
        <p:grpSpPr>
          <a:xfrm>
            <a:off x="2401614" y="3436383"/>
            <a:ext cx="3084339" cy="1756653"/>
            <a:chOff x="2725642" y="2790337"/>
            <a:chExt cx="7256593" cy="3587594"/>
          </a:xfrm>
        </p:grpSpPr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379C965B-7ACB-4601-81EA-82687BB79C4B}"/>
                </a:ext>
              </a:extLst>
            </p:cNvPr>
            <p:cNvCxnSpPr/>
            <p:nvPr/>
          </p:nvCxnSpPr>
          <p:spPr>
            <a:xfrm>
              <a:off x="4289194" y="6238354"/>
              <a:ext cx="37518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97E578CE-BD33-407B-86E1-5CF18F8484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0765" y="3182499"/>
              <a:ext cx="0" cy="30558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CEA70F9E-820D-45A4-A65F-39B88DE1D258}"/>
                </a:ext>
              </a:extLst>
            </p:cNvPr>
            <p:cNvCxnSpPr/>
            <p:nvPr/>
          </p:nvCxnSpPr>
          <p:spPr>
            <a:xfrm>
              <a:off x="4699260" y="3209992"/>
              <a:ext cx="2931736" cy="27172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05D2469-BE94-42A8-B578-299C3DFF5BF5}"/>
                </a:ext>
              </a:extLst>
            </p:cNvPr>
            <p:cNvSpPr/>
            <p:nvPr/>
          </p:nvSpPr>
          <p:spPr>
            <a:xfrm>
              <a:off x="4785995" y="36870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0C3ED6E8-F392-48D9-9315-34D472816328}"/>
                </a:ext>
              </a:extLst>
            </p:cNvPr>
            <p:cNvSpPr/>
            <p:nvPr/>
          </p:nvSpPr>
          <p:spPr>
            <a:xfrm>
              <a:off x="4963799" y="37309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93EF53F5-DDC6-4DDA-9510-A09970147D0B}"/>
                </a:ext>
              </a:extLst>
            </p:cNvPr>
            <p:cNvSpPr/>
            <p:nvPr/>
          </p:nvSpPr>
          <p:spPr>
            <a:xfrm>
              <a:off x="5009333" y="4088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F973C1D2-A28A-4E65-9B2A-0630B9EF8048}"/>
                </a:ext>
              </a:extLst>
            </p:cNvPr>
            <p:cNvSpPr/>
            <p:nvPr/>
          </p:nvSpPr>
          <p:spPr>
            <a:xfrm>
              <a:off x="5304526" y="414136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63B00AC-1F45-4D39-8805-6581A3C5807D}"/>
                </a:ext>
              </a:extLst>
            </p:cNvPr>
            <p:cNvSpPr/>
            <p:nvPr/>
          </p:nvSpPr>
          <p:spPr>
            <a:xfrm>
              <a:off x="5395595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289FA358-7A6A-4C83-97BD-F3EC5FE24C43}"/>
                </a:ext>
              </a:extLst>
            </p:cNvPr>
            <p:cNvSpPr/>
            <p:nvPr/>
          </p:nvSpPr>
          <p:spPr>
            <a:xfrm>
              <a:off x="5435136" y="456863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5AAE9BF-1FA8-464E-8410-468901E74ECF}"/>
                </a:ext>
              </a:extLst>
            </p:cNvPr>
            <p:cNvSpPr/>
            <p:nvPr/>
          </p:nvSpPr>
          <p:spPr>
            <a:xfrm>
              <a:off x="5590311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49A89FA6-4BD8-4B3F-B57D-2601820D9C21}"/>
                </a:ext>
              </a:extLst>
            </p:cNvPr>
            <p:cNvSpPr/>
            <p:nvPr/>
          </p:nvSpPr>
          <p:spPr>
            <a:xfrm>
              <a:off x="5810723" y="50586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E0B4A2FC-9D67-4E78-A752-CA9E4DFB1774}"/>
                </a:ext>
              </a:extLst>
            </p:cNvPr>
            <p:cNvSpPr/>
            <p:nvPr/>
          </p:nvSpPr>
          <p:spPr>
            <a:xfrm>
              <a:off x="6154479" y="4907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D1DEB11-354F-4849-956F-BEC390330C41}"/>
                </a:ext>
              </a:extLst>
            </p:cNvPr>
            <p:cNvSpPr/>
            <p:nvPr/>
          </p:nvSpPr>
          <p:spPr>
            <a:xfrm>
              <a:off x="6157595" y="527548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91AE55D6-4283-4135-B411-A638E19C939B}"/>
                </a:ext>
              </a:extLst>
            </p:cNvPr>
            <p:cNvSpPr/>
            <p:nvPr/>
          </p:nvSpPr>
          <p:spPr>
            <a:xfrm>
              <a:off x="6555327" y="520113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82FB2CA0-2CFD-4762-BE90-98219EDB676E}"/>
                </a:ext>
              </a:extLst>
            </p:cNvPr>
            <p:cNvSpPr/>
            <p:nvPr/>
          </p:nvSpPr>
          <p:spPr>
            <a:xfrm>
              <a:off x="6385703" y="55158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397083E7-47FC-42E0-884C-FEF19214752C}"/>
                </a:ext>
              </a:extLst>
            </p:cNvPr>
            <p:cNvSpPr/>
            <p:nvPr/>
          </p:nvSpPr>
          <p:spPr>
            <a:xfrm>
              <a:off x="6721660" y="538084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86D1F079-6512-4F26-9088-2536F987D9CE}"/>
                </a:ext>
              </a:extLst>
            </p:cNvPr>
            <p:cNvSpPr/>
            <p:nvPr/>
          </p:nvSpPr>
          <p:spPr>
            <a:xfrm>
              <a:off x="6828526" y="5669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90FC0FE1-856B-48B9-A950-00F99784A091}"/>
                </a:ext>
              </a:extLst>
            </p:cNvPr>
            <p:cNvSpPr/>
            <p:nvPr/>
          </p:nvSpPr>
          <p:spPr>
            <a:xfrm>
              <a:off x="5304526" y="343998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F3256655-321A-4E60-A636-BCA3074DB384}"/>
                </a:ext>
              </a:extLst>
            </p:cNvPr>
            <p:cNvSpPr/>
            <p:nvPr/>
          </p:nvSpPr>
          <p:spPr>
            <a:xfrm>
              <a:off x="5100694" y="31824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4A52FD77-63D4-45AA-A2F2-AC366CC987EB}"/>
                </a:ext>
              </a:extLst>
            </p:cNvPr>
            <p:cNvSpPr/>
            <p:nvPr/>
          </p:nvSpPr>
          <p:spPr>
            <a:xfrm>
              <a:off x="5253094" y="33348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40C29880-1CFA-47C0-8398-060BD259A190}"/>
                </a:ext>
              </a:extLst>
            </p:cNvPr>
            <p:cNvSpPr/>
            <p:nvPr/>
          </p:nvSpPr>
          <p:spPr>
            <a:xfrm>
              <a:off x="5664759" y="347852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6B1948E5-4B18-4E7A-B460-454D85196AAF}"/>
                </a:ext>
              </a:extLst>
            </p:cNvPr>
            <p:cNvSpPr/>
            <p:nvPr/>
          </p:nvSpPr>
          <p:spPr>
            <a:xfrm>
              <a:off x="7539927" y="5462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0BE972E6-F3C2-4DAD-B84A-050F9A2B792C}"/>
                </a:ext>
              </a:extLst>
            </p:cNvPr>
            <p:cNvSpPr/>
            <p:nvPr/>
          </p:nvSpPr>
          <p:spPr>
            <a:xfrm>
              <a:off x="5710294" y="37920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46505108-8C56-4609-B7F9-A5A62553B829}"/>
                </a:ext>
              </a:extLst>
            </p:cNvPr>
            <p:cNvSpPr/>
            <p:nvPr/>
          </p:nvSpPr>
          <p:spPr>
            <a:xfrm>
              <a:off x="6062421" y="388073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9B09EC62-EFDE-4227-A2B5-42F79421FCFF}"/>
                </a:ext>
              </a:extLst>
            </p:cNvPr>
            <p:cNvSpPr/>
            <p:nvPr/>
          </p:nvSpPr>
          <p:spPr>
            <a:xfrm>
              <a:off x="6016887" y="42187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17F77709-CCF2-40A7-BEBE-CA23A1A137A5}"/>
                </a:ext>
              </a:extLst>
            </p:cNvPr>
            <p:cNvSpPr/>
            <p:nvPr/>
          </p:nvSpPr>
          <p:spPr>
            <a:xfrm>
              <a:off x="6385703" y="415535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FF2FAAC9-654D-4E45-994B-3AC7ECEEFB08}"/>
                </a:ext>
              </a:extLst>
            </p:cNvPr>
            <p:cNvSpPr/>
            <p:nvPr/>
          </p:nvSpPr>
          <p:spPr>
            <a:xfrm>
              <a:off x="6427187" y="46892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B0D1FAF9-CB32-43E5-BC17-6DBE76A3534A}"/>
                </a:ext>
              </a:extLst>
            </p:cNvPr>
            <p:cNvSpPr/>
            <p:nvPr/>
          </p:nvSpPr>
          <p:spPr>
            <a:xfrm>
              <a:off x="6983557" y="469934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26580755-13CF-43A9-8AA7-A269310865CB}"/>
                </a:ext>
              </a:extLst>
            </p:cNvPr>
            <p:cNvSpPr/>
            <p:nvPr/>
          </p:nvSpPr>
          <p:spPr>
            <a:xfrm>
              <a:off x="7017133" y="508718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EC4055F5-7716-4684-95A1-81705B4E5C94}"/>
                </a:ext>
              </a:extLst>
            </p:cNvPr>
            <p:cNvSpPr/>
            <p:nvPr/>
          </p:nvSpPr>
          <p:spPr>
            <a:xfrm>
              <a:off x="5363611" y="555917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CBDD5892-23B3-4879-875E-9AA478754CFC}"/>
                </a:ext>
              </a:extLst>
            </p:cNvPr>
            <p:cNvSpPr/>
            <p:nvPr/>
          </p:nvSpPr>
          <p:spPr>
            <a:xfrm>
              <a:off x="4885877" y="5020050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C64458AF-24F8-47A3-A701-07EAA7F70F2B}"/>
                </a:ext>
              </a:extLst>
            </p:cNvPr>
            <p:cNvSpPr/>
            <p:nvPr/>
          </p:nvSpPr>
          <p:spPr>
            <a:xfrm>
              <a:off x="5389601" y="496927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32958350-7061-4D95-A9DE-2A8D2CA04344}"/>
                </a:ext>
              </a:extLst>
            </p:cNvPr>
            <p:cNvSpPr/>
            <p:nvPr/>
          </p:nvSpPr>
          <p:spPr>
            <a:xfrm>
              <a:off x="6056751" y="347801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7FA943FD-7AD7-4F38-882B-FBE333AE3EA4}"/>
                </a:ext>
              </a:extLst>
            </p:cNvPr>
            <p:cNvSpPr/>
            <p:nvPr/>
          </p:nvSpPr>
          <p:spPr>
            <a:xfrm>
              <a:off x="5856257" y="307076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BB6A746E-A29B-4BC6-95E7-FFE6884067E6}"/>
                </a:ext>
              </a:extLst>
            </p:cNvPr>
            <p:cNvSpPr/>
            <p:nvPr/>
          </p:nvSpPr>
          <p:spPr>
            <a:xfrm>
              <a:off x="6612386" y="3504822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1CCDB222-DD2A-4845-9FCE-61E2BED2123F}"/>
                </a:ext>
              </a:extLst>
            </p:cNvPr>
            <p:cNvSpPr/>
            <p:nvPr/>
          </p:nvSpPr>
          <p:spPr>
            <a:xfrm>
              <a:off x="6983557" y="413218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3DE399A1-5F31-4B65-BAF9-FB994A20801B}"/>
                </a:ext>
              </a:extLst>
            </p:cNvPr>
            <p:cNvSpPr/>
            <p:nvPr/>
          </p:nvSpPr>
          <p:spPr>
            <a:xfrm>
              <a:off x="7380048" y="425249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30F2B09B-2545-4EDE-8E97-D46044BC09AF}"/>
                </a:ext>
              </a:extLst>
            </p:cNvPr>
            <p:cNvSpPr/>
            <p:nvPr/>
          </p:nvSpPr>
          <p:spPr>
            <a:xfrm>
              <a:off x="4756066" y="458381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2AC5D3C0-E288-4B70-B5F4-D18747DF8BCC}"/>
                </a:ext>
              </a:extLst>
            </p:cNvPr>
            <p:cNvCxnSpPr/>
            <p:nvPr/>
          </p:nvCxnSpPr>
          <p:spPr>
            <a:xfrm>
              <a:off x="5121117" y="2790337"/>
              <a:ext cx="2891665" cy="2658154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4DB2671B-324F-4E58-8D13-493C5372020F}"/>
                </a:ext>
              </a:extLst>
            </p:cNvPr>
            <p:cNvCxnSpPr>
              <a:cxnSpLocks/>
            </p:cNvCxnSpPr>
            <p:nvPr/>
          </p:nvCxnSpPr>
          <p:spPr>
            <a:xfrm>
              <a:off x="4595810" y="4114701"/>
              <a:ext cx="2042230" cy="187268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4997FD88-B44D-4AAE-A000-4A70015CD419}"/>
                </a:ext>
              </a:extLst>
            </p:cNvPr>
            <p:cNvSpPr/>
            <p:nvPr/>
          </p:nvSpPr>
          <p:spPr>
            <a:xfrm>
              <a:off x="8072340" y="6086339"/>
              <a:ext cx="1909895" cy="29159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입술 간격</a:t>
              </a: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335A4464-EF17-441E-9688-E105014247EA}"/>
                </a:ext>
              </a:extLst>
            </p:cNvPr>
            <p:cNvSpPr/>
            <p:nvPr/>
          </p:nvSpPr>
          <p:spPr>
            <a:xfrm>
              <a:off x="2725642" y="2994935"/>
              <a:ext cx="1488372" cy="3905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볼 간격</a:t>
              </a: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12CC5137-2546-482C-986F-69BAB7105628}"/>
              </a:ext>
            </a:extLst>
          </p:cNvPr>
          <p:cNvGrpSpPr/>
          <p:nvPr/>
        </p:nvGrpSpPr>
        <p:grpSpPr>
          <a:xfrm>
            <a:off x="5597013" y="3348044"/>
            <a:ext cx="3357425" cy="1850933"/>
            <a:chOff x="2725642" y="2790337"/>
            <a:chExt cx="7051718" cy="3587596"/>
          </a:xfrm>
        </p:grpSpPr>
        <p:cxnSp>
          <p:nvCxnSpPr>
            <p:cNvPr id="114" name="직선 화살표 연결선 113">
              <a:extLst>
                <a:ext uri="{FF2B5EF4-FFF2-40B4-BE49-F238E27FC236}">
                  <a16:creationId xmlns:a16="http://schemas.microsoft.com/office/drawing/2014/main" id="{01CD1A03-3B30-4FEA-BF19-7D17AAB2018E}"/>
                </a:ext>
              </a:extLst>
            </p:cNvPr>
            <p:cNvCxnSpPr/>
            <p:nvPr/>
          </p:nvCxnSpPr>
          <p:spPr>
            <a:xfrm>
              <a:off x="4289194" y="6238354"/>
              <a:ext cx="37518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화살표 연결선 114">
              <a:extLst>
                <a:ext uri="{FF2B5EF4-FFF2-40B4-BE49-F238E27FC236}">
                  <a16:creationId xmlns:a16="http://schemas.microsoft.com/office/drawing/2014/main" id="{CA15EA77-0114-4A6D-A907-10B8849832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0765" y="3182499"/>
              <a:ext cx="0" cy="30558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화살표 연결선 115">
              <a:extLst>
                <a:ext uri="{FF2B5EF4-FFF2-40B4-BE49-F238E27FC236}">
                  <a16:creationId xmlns:a16="http://schemas.microsoft.com/office/drawing/2014/main" id="{314F9367-D79F-48B7-9AF6-9C24C887D6DF}"/>
                </a:ext>
              </a:extLst>
            </p:cNvPr>
            <p:cNvCxnSpPr/>
            <p:nvPr/>
          </p:nvCxnSpPr>
          <p:spPr>
            <a:xfrm>
              <a:off x="4699260" y="3209992"/>
              <a:ext cx="2931736" cy="27172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C04EE23D-4A3D-42B3-9984-8C1691139E50}"/>
                </a:ext>
              </a:extLst>
            </p:cNvPr>
            <p:cNvSpPr/>
            <p:nvPr/>
          </p:nvSpPr>
          <p:spPr>
            <a:xfrm>
              <a:off x="4785995" y="36870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EF40CD02-B0FA-42C9-BDEB-24FF8D1B17B7}"/>
                </a:ext>
              </a:extLst>
            </p:cNvPr>
            <p:cNvSpPr/>
            <p:nvPr/>
          </p:nvSpPr>
          <p:spPr>
            <a:xfrm>
              <a:off x="4963799" y="37309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7B87EE02-7087-4F07-AB92-F7EC5D42FAD3}"/>
                </a:ext>
              </a:extLst>
            </p:cNvPr>
            <p:cNvSpPr/>
            <p:nvPr/>
          </p:nvSpPr>
          <p:spPr>
            <a:xfrm>
              <a:off x="5009333" y="4088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34FE40D8-FEC2-459D-AF9C-E189ECA4477C}"/>
                </a:ext>
              </a:extLst>
            </p:cNvPr>
            <p:cNvSpPr/>
            <p:nvPr/>
          </p:nvSpPr>
          <p:spPr>
            <a:xfrm>
              <a:off x="5304526" y="414136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65660D36-7436-4FA5-ADD6-E77CE4E191C3}"/>
                </a:ext>
              </a:extLst>
            </p:cNvPr>
            <p:cNvSpPr/>
            <p:nvPr/>
          </p:nvSpPr>
          <p:spPr>
            <a:xfrm>
              <a:off x="5395595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EF26F8E5-06CD-4EA2-B641-DBAB96440B87}"/>
                </a:ext>
              </a:extLst>
            </p:cNvPr>
            <p:cNvSpPr/>
            <p:nvPr/>
          </p:nvSpPr>
          <p:spPr>
            <a:xfrm>
              <a:off x="5435136" y="4568630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C31B638C-FE3B-46DC-B298-0DEE73AF5C4A}"/>
                </a:ext>
              </a:extLst>
            </p:cNvPr>
            <p:cNvSpPr/>
            <p:nvPr/>
          </p:nvSpPr>
          <p:spPr>
            <a:xfrm>
              <a:off x="5590311" y="429666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7CD3AD7D-AD29-4F02-B82F-1E0F27AF6C22}"/>
                </a:ext>
              </a:extLst>
            </p:cNvPr>
            <p:cNvSpPr/>
            <p:nvPr/>
          </p:nvSpPr>
          <p:spPr>
            <a:xfrm>
              <a:off x="5810723" y="50586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0AE29123-1669-4F52-9D68-7D26B9656F84}"/>
                </a:ext>
              </a:extLst>
            </p:cNvPr>
            <p:cNvSpPr/>
            <p:nvPr/>
          </p:nvSpPr>
          <p:spPr>
            <a:xfrm>
              <a:off x="6154479" y="4907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D937ABB1-56BB-4B88-B43F-74B31A54FE98}"/>
                </a:ext>
              </a:extLst>
            </p:cNvPr>
            <p:cNvSpPr/>
            <p:nvPr/>
          </p:nvSpPr>
          <p:spPr>
            <a:xfrm>
              <a:off x="6157595" y="527548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9ECD7D84-25EA-4A2C-BAC3-7797C6D2DA80}"/>
                </a:ext>
              </a:extLst>
            </p:cNvPr>
            <p:cNvSpPr/>
            <p:nvPr/>
          </p:nvSpPr>
          <p:spPr>
            <a:xfrm>
              <a:off x="6555327" y="5201134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810A0C05-4CE5-4692-8CCB-85180091B9E2}"/>
                </a:ext>
              </a:extLst>
            </p:cNvPr>
            <p:cNvSpPr/>
            <p:nvPr/>
          </p:nvSpPr>
          <p:spPr>
            <a:xfrm>
              <a:off x="6385703" y="5515866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0695D0D8-7C71-4EE6-9316-E3AAF959580A}"/>
                </a:ext>
              </a:extLst>
            </p:cNvPr>
            <p:cNvSpPr/>
            <p:nvPr/>
          </p:nvSpPr>
          <p:spPr>
            <a:xfrm>
              <a:off x="6721660" y="538084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3F93F5ED-71F4-413F-A2B5-0C8B3774071E}"/>
                </a:ext>
              </a:extLst>
            </p:cNvPr>
            <p:cNvSpPr/>
            <p:nvPr/>
          </p:nvSpPr>
          <p:spPr>
            <a:xfrm>
              <a:off x="6828526" y="566951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C29B7861-C4CB-4D5B-B792-6C09E57ADE10}"/>
                </a:ext>
              </a:extLst>
            </p:cNvPr>
            <p:cNvSpPr/>
            <p:nvPr/>
          </p:nvSpPr>
          <p:spPr>
            <a:xfrm>
              <a:off x="5304526" y="343998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A03B3B83-3FBA-431F-91E3-09E5B42EAADA}"/>
                </a:ext>
              </a:extLst>
            </p:cNvPr>
            <p:cNvSpPr/>
            <p:nvPr/>
          </p:nvSpPr>
          <p:spPr>
            <a:xfrm>
              <a:off x="5100694" y="31824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0F90C2C4-FFD5-4F0F-9064-1F13BDB09DC4}"/>
                </a:ext>
              </a:extLst>
            </p:cNvPr>
            <p:cNvSpPr/>
            <p:nvPr/>
          </p:nvSpPr>
          <p:spPr>
            <a:xfrm>
              <a:off x="5253094" y="33348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8DB9388A-7DD4-49AB-A7E6-7A3666DEBCDD}"/>
                </a:ext>
              </a:extLst>
            </p:cNvPr>
            <p:cNvSpPr/>
            <p:nvPr/>
          </p:nvSpPr>
          <p:spPr>
            <a:xfrm>
              <a:off x="5664759" y="347852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A12D5D6D-48A4-4D1A-8ACD-8CF98FED204E}"/>
                </a:ext>
              </a:extLst>
            </p:cNvPr>
            <p:cNvSpPr/>
            <p:nvPr/>
          </p:nvSpPr>
          <p:spPr>
            <a:xfrm>
              <a:off x="7539927" y="5462682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3439DF80-319D-46A2-89C9-FB971592AE0F}"/>
                </a:ext>
              </a:extLst>
            </p:cNvPr>
            <p:cNvSpPr/>
            <p:nvPr/>
          </p:nvSpPr>
          <p:spPr>
            <a:xfrm>
              <a:off x="5710294" y="3792099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CF019E62-FF36-4593-9CF7-767158AFE177}"/>
                </a:ext>
              </a:extLst>
            </p:cNvPr>
            <p:cNvSpPr/>
            <p:nvPr/>
          </p:nvSpPr>
          <p:spPr>
            <a:xfrm>
              <a:off x="6062421" y="3880731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6CD8AAA7-8A14-4146-8021-BA612AA6E15C}"/>
                </a:ext>
              </a:extLst>
            </p:cNvPr>
            <p:cNvSpPr/>
            <p:nvPr/>
          </p:nvSpPr>
          <p:spPr>
            <a:xfrm>
              <a:off x="6016887" y="42187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2045213C-7F9F-45C6-B440-6C3041836E0D}"/>
                </a:ext>
              </a:extLst>
            </p:cNvPr>
            <p:cNvSpPr/>
            <p:nvPr/>
          </p:nvSpPr>
          <p:spPr>
            <a:xfrm>
              <a:off x="6385703" y="415535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32CC45F9-BE4C-49B4-90B2-24A68829FF4D}"/>
                </a:ext>
              </a:extLst>
            </p:cNvPr>
            <p:cNvSpPr/>
            <p:nvPr/>
          </p:nvSpPr>
          <p:spPr>
            <a:xfrm>
              <a:off x="6427187" y="468926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9B919021-D576-4236-A04B-F08C9C5BEFC8}"/>
                </a:ext>
              </a:extLst>
            </p:cNvPr>
            <p:cNvSpPr/>
            <p:nvPr/>
          </p:nvSpPr>
          <p:spPr>
            <a:xfrm>
              <a:off x="6983557" y="4699347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D02C1429-9054-48B0-9A07-7CA085F81923}"/>
                </a:ext>
              </a:extLst>
            </p:cNvPr>
            <p:cNvSpPr/>
            <p:nvPr/>
          </p:nvSpPr>
          <p:spPr>
            <a:xfrm>
              <a:off x="7017133" y="5087183"/>
              <a:ext cx="91069" cy="10535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D64D8E0E-6580-4867-8A8D-0B0FB1BE879B}"/>
                </a:ext>
              </a:extLst>
            </p:cNvPr>
            <p:cNvSpPr/>
            <p:nvPr/>
          </p:nvSpPr>
          <p:spPr>
            <a:xfrm>
              <a:off x="5363611" y="555917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8DB9860D-CA53-4E30-9CD6-2EA7602E5452}"/>
                </a:ext>
              </a:extLst>
            </p:cNvPr>
            <p:cNvSpPr/>
            <p:nvPr/>
          </p:nvSpPr>
          <p:spPr>
            <a:xfrm>
              <a:off x="4885877" y="5020050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3B90E402-CFAF-4FA2-B6C9-15152101AE05}"/>
                </a:ext>
              </a:extLst>
            </p:cNvPr>
            <p:cNvSpPr/>
            <p:nvPr/>
          </p:nvSpPr>
          <p:spPr>
            <a:xfrm>
              <a:off x="5389601" y="496927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FA6CF722-3FED-4780-B8A3-B4F6223120C1}"/>
                </a:ext>
              </a:extLst>
            </p:cNvPr>
            <p:cNvSpPr/>
            <p:nvPr/>
          </p:nvSpPr>
          <p:spPr>
            <a:xfrm>
              <a:off x="6056751" y="347801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8DF6F9DA-33F9-4BA5-90E1-D2BA4006C341}"/>
                </a:ext>
              </a:extLst>
            </p:cNvPr>
            <p:cNvSpPr/>
            <p:nvPr/>
          </p:nvSpPr>
          <p:spPr>
            <a:xfrm>
              <a:off x="5856257" y="3070766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31911F78-92DF-4681-AD2C-1D4E297DDED4}"/>
                </a:ext>
              </a:extLst>
            </p:cNvPr>
            <p:cNvSpPr/>
            <p:nvPr/>
          </p:nvSpPr>
          <p:spPr>
            <a:xfrm>
              <a:off x="6612386" y="3504822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4E83939E-66CF-43F5-9CBC-A006E094870E}"/>
                </a:ext>
              </a:extLst>
            </p:cNvPr>
            <p:cNvSpPr/>
            <p:nvPr/>
          </p:nvSpPr>
          <p:spPr>
            <a:xfrm>
              <a:off x="6983557" y="413218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484800E2-C7B3-4C85-9B15-548CDA9D7932}"/>
                </a:ext>
              </a:extLst>
            </p:cNvPr>
            <p:cNvSpPr/>
            <p:nvPr/>
          </p:nvSpPr>
          <p:spPr>
            <a:xfrm>
              <a:off x="7380048" y="4252497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770BCDB7-6FB7-416F-BA48-A2451580256E}"/>
                </a:ext>
              </a:extLst>
            </p:cNvPr>
            <p:cNvSpPr/>
            <p:nvPr/>
          </p:nvSpPr>
          <p:spPr>
            <a:xfrm>
              <a:off x="4756066" y="4583814"/>
              <a:ext cx="91069" cy="105357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C80A8DA9-5DF4-4287-96CD-FE9BE974B43E}"/>
                </a:ext>
              </a:extLst>
            </p:cNvPr>
            <p:cNvCxnSpPr/>
            <p:nvPr/>
          </p:nvCxnSpPr>
          <p:spPr>
            <a:xfrm>
              <a:off x="5121117" y="2790337"/>
              <a:ext cx="2891665" cy="2658154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D2D4504F-E285-49B7-9A04-1597F7646479}"/>
                </a:ext>
              </a:extLst>
            </p:cNvPr>
            <p:cNvCxnSpPr>
              <a:cxnSpLocks/>
            </p:cNvCxnSpPr>
            <p:nvPr/>
          </p:nvCxnSpPr>
          <p:spPr>
            <a:xfrm>
              <a:off x="4595810" y="4114701"/>
              <a:ext cx="2042230" cy="187268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FD4B14F0-2B5A-4C91-844F-4A5D08AF4A15}"/>
                </a:ext>
              </a:extLst>
            </p:cNvPr>
            <p:cNvSpPr/>
            <p:nvPr/>
          </p:nvSpPr>
          <p:spPr>
            <a:xfrm>
              <a:off x="8072341" y="5987391"/>
              <a:ext cx="1705019" cy="39054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입술 간격</a:t>
              </a:r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4631C0B6-A238-4C6D-AD7C-76EAE72F4174}"/>
                </a:ext>
              </a:extLst>
            </p:cNvPr>
            <p:cNvSpPr/>
            <p:nvPr/>
          </p:nvSpPr>
          <p:spPr>
            <a:xfrm>
              <a:off x="2725642" y="2994935"/>
              <a:ext cx="1488372" cy="39054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볼 간격</a:t>
              </a:r>
            </a:p>
          </p:txBody>
        </p:sp>
      </p:grpSp>
      <p:sp>
        <p:nvSpPr>
          <p:cNvPr id="199" name="직사각형 198">
            <a:extLst>
              <a:ext uri="{FF2B5EF4-FFF2-40B4-BE49-F238E27FC236}">
                <a16:creationId xmlns:a16="http://schemas.microsoft.com/office/drawing/2014/main" id="{9CD3FC07-6BAD-4B17-AD29-4332E1F67826}"/>
              </a:ext>
            </a:extLst>
          </p:cNvPr>
          <p:cNvSpPr/>
          <p:nvPr/>
        </p:nvSpPr>
        <p:spPr>
          <a:xfrm>
            <a:off x="5587687" y="2424760"/>
            <a:ext cx="2999713" cy="354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3.</a:t>
            </a:r>
            <a:r>
              <a:rPr lang="ko-KR" altLang="en-US" sz="2000" dirty="0">
                <a:solidFill>
                  <a:schemeClr val="tx1"/>
                </a:solidFill>
              </a:rPr>
              <a:t> 튀는 프레임 보정하기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56FF54-583D-4CF9-A1A6-D52A900C3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7950" y="3013348"/>
            <a:ext cx="1085850" cy="2286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A8A537-4117-45EF-ACD3-96BE243B0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2149" y="3192507"/>
            <a:ext cx="1028700" cy="2076450"/>
          </a:xfrm>
          <a:prstGeom prst="rect">
            <a:avLst/>
          </a:prstGeom>
        </p:spPr>
      </p:pic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D4F394DB-23C6-40F3-8442-702E92DD78DB}"/>
              </a:ext>
            </a:extLst>
          </p:cNvPr>
          <p:cNvSpPr/>
          <p:nvPr/>
        </p:nvSpPr>
        <p:spPr>
          <a:xfrm>
            <a:off x="9283094" y="2303477"/>
            <a:ext cx="2359104" cy="6202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4. Reverse</a:t>
            </a:r>
          </a:p>
          <a:p>
            <a:pPr algn="ctr"/>
            <a:r>
              <a:rPr lang="en-US" altLang="ko-KR" sz="2000" dirty="0" err="1">
                <a:solidFill>
                  <a:schemeClr val="tx1"/>
                </a:solidFill>
              </a:rPr>
              <a:t>frontalization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349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F3FDB7-2B8B-4273-A605-2C238DF02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다양한 시도들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56FF54-583D-4CF9-A1A6-D52A900C3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73" y="2650285"/>
            <a:ext cx="1649321" cy="34722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A8A537-4117-45EF-ACD3-96BE243B0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477" y="2793355"/>
            <a:ext cx="1649321" cy="3329185"/>
          </a:xfrm>
          <a:prstGeom prst="rect">
            <a:avLst/>
          </a:prstGeom>
        </p:spPr>
      </p:pic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D4F394DB-23C6-40F3-8442-702E92DD78DB}"/>
              </a:ext>
            </a:extLst>
          </p:cNvPr>
          <p:cNvSpPr/>
          <p:nvPr/>
        </p:nvSpPr>
        <p:spPr>
          <a:xfrm>
            <a:off x="838200" y="1932495"/>
            <a:ext cx="3414189" cy="6534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4. Reverse </a:t>
            </a:r>
            <a:r>
              <a:rPr lang="en-US" altLang="ko-KR" sz="2000" dirty="0" err="1">
                <a:solidFill>
                  <a:schemeClr val="tx1"/>
                </a:solidFill>
              </a:rPr>
              <a:t>frontalization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DE1AAE41-98D9-4E51-BA8E-05686FE06D10}"/>
              </a:ext>
            </a:extLst>
          </p:cNvPr>
          <p:cNvSpPr/>
          <p:nvPr/>
        </p:nvSpPr>
        <p:spPr>
          <a:xfrm>
            <a:off x="4755840" y="3737571"/>
            <a:ext cx="1340160" cy="6534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1</a:t>
            </a:r>
            <a:r>
              <a:rPr lang="en-US" altLang="ko-KR" sz="2000">
                <a:solidFill>
                  <a:schemeClr val="tx1"/>
                </a:solidFill>
              </a:rPr>
              <a:t>. </a:t>
            </a:r>
            <a:r>
              <a:rPr lang="ko-KR" altLang="en-US" sz="2000" dirty="0">
                <a:solidFill>
                  <a:schemeClr val="tx1"/>
                </a:solidFill>
              </a:rPr>
              <a:t>정규화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F3FF2F92-6939-436A-ADE9-355F6A758679}"/>
              </a:ext>
            </a:extLst>
          </p:cNvPr>
          <p:cNvSpPr/>
          <p:nvPr/>
        </p:nvSpPr>
        <p:spPr>
          <a:xfrm>
            <a:off x="6365561" y="3737571"/>
            <a:ext cx="1340160" cy="6534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2</a:t>
            </a:r>
            <a:r>
              <a:rPr lang="en-US" altLang="ko-KR" sz="2000">
                <a:solidFill>
                  <a:schemeClr val="tx1"/>
                </a:solidFill>
              </a:rPr>
              <a:t>. </a:t>
            </a:r>
            <a:r>
              <a:rPr lang="ko-KR" altLang="en-US" sz="2000" dirty="0">
                <a:solidFill>
                  <a:schemeClr val="tx1"/>
                </a:solidFill>
              </a:rPr>
              <a:t>회전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2A2BFE5B-8995-4A8A-BCD5-44602D161170}"/>
              </a:ext>
            </a:extLst>
          </p:cNvPr>
          <p:cNvSpPr/>
          <p:nvPr/>
        </p:nvSpPr>
        <p:spPr>
          <a:xfrm>
            <a:off x="7975282" y="3737571"/>
            <a:ext cx="3624418" cy="6534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3. Pretrained </a:t>
            </a:r>
            <a:r>
              <a:rPr lang="ko-KR" altLang="en-US" sz="2000" dirty="0">
                <a:solidFill>
                  <a:schemeClr val="tx1"/>
                </a:solidFill>
              </a:rPr>
              <a:t>모델을 통해 </a:t>
            </a:r>
            <a:r>
              <a:rPr lang="en-US" altLang="ko-KR" sz="2000" dirty="0" err="1">
                <a:solidFill>
                  <a:schemeClr val="tx1"/>
                </a:solidFill>
              </a:rPr>
              <a:t>frontalization</a:t>
            </a:r>
            <a:r>
              <a:rPr lang="ko-KR" altLang="en-US" sz="2000" dirty="0">
                <a:solidFill>
                  <a:schemeClr val="tx1"/>
                </a:solidFill>
              </a:rPr>
              <a:t>을 완성시킴</a:t>
            </a:r>
            <a:r>
              <a:rPr lang="en-US" altLang="ko-KR" sz="2000" dirty="0">
                <a:solidFill>
                  <a:schemeClr val="tx1"/>
                </a:solidFill>
              </a:rPr>
              <a:t>. 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33C6349-07DB-4190-ACD7-E54341AA8530}"/>
              </a:ext>
            </a:extLst>
          </p:cNvPr>
          <p:cNvGrpSpPr/>
          <p:nvPr/>
        </p:nvGrpSpPr>
        <p:grpSpPr>
          <a:xfrm>
            <a:off x="7939613" y="1932495"/>
            <a:ext cx="3600626" cy="1805076"/>
            <a:chOff x="7939613" y="1932495"/>
            <a:chExt cx="3600626" cy="1805076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9710E41F-1D65-4A28-B5A7-E2FC4E7223DF}"/>
                </a:ext>
              </a:extLst>
            </p:cNvPr>
            <p:cNvCxnSpPr>
              <a:stCxn id="158" idx="0"/>
            </p:cNvCxnSpPr>
            <p:nvPr/>
          </p:nvCxnSpPr>
          <p:spPr>
            <a:xfrm flipH="1" flipV="1">
              <a:off x="9775596" y="3129699"/>
              <a:ext cx="11895" cy="6078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881DECE9-5C1C-4FD8-8E2B-4C7E4FF40490}"/>
                </a:ext>
              </a:extLst>
            </p:cNvPr>
            <p:cNvSpPr/>
            <p:nvPr/>
          </p:nvSpPr>
          <p:spPr>
            <a:xfrm>
              <a:off x="7939613" y="1932495"/>
              <a:ext cx="3600626" cy="118793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tx1"/>
                  </a:solidFill>
                </a:rPr>
                <a:t>사용하는 행렬이 </a:t>
              </a:r>
              <a:r>
                <a:rPr lang="ko-KR" altLang="en-US" sz="2000" dirty="0" err="1">
                  <a:solidFill>
                    <a:schemeClr val="tx1"/>
                  </a:solidFill>
                </a:rPr>
                <a:t>비가역행렬</a:t>
              </a:r>
              <a:endParaRPr lang="en-US" altLang="ko-KR" sz="2000" dirty="0">
                <a:solidFill>
                  <a:schemeClr val="tx1"/>
                </a:solidFill>
              </a:endParaRPr>
            </a:p>
            <a:p>
              <a:pPr algn="ctr"/>
              <a:endParaRPr lang="en-US" altLang="ko-KR" sz="20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2000" dirty="0">
                  <a:solidFill>
                    <a:schemeClr val="tx1"/>
                  </a:solidFill>
                </a:rPr>
                <a:t>역변환이 안됨</a:t>
              </a:r>
            </a:p>
          </p:txBody>
        </p:sp>
        <p:sp>
          <p:nvSpPr>
            <p:cNvPr id="7" name="화살표: 아래쪽 6">
              <a:extLst>
                <a:ext uri="{FF2B5EF4-FFF2-40B4-BE49-F238E27FC236}">
                  <a16:creationId xmlns:a16="http://schemas.microsoft.com/office/drawing/2014/main" id="{FF29C306-DB8E-4ECB-925E-0EAC571D15F2}"/>
                </a:ext>
              </a:extLst>
            </p:cNvPr>
            <p:cNvSpPr/>
            <p:nvPr/>
          </p:nvSpPr>
          <p:spPr>
            <a:xfrm>
              <a:off x="9577633" y="2403835"/>
              <a:ext cx="433633" cy="246450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54FE0A22-3A6F-481B-9BD6-D9C79AB9D8A8}"/>
              </a:ext>
            </a:extLst>
          </p:cNvPr>
          <p:cNvSpPr/>
          <p:nvPr/>
        </p:nvSpPr>
        <p:spPr>
          <a:xfrm>
            <a:off x="5863473" y="4760536"/>
            <a:ext cx="612742" cy="55618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화살표: 왼쪽 159">
            <a:extLst>
              <a:ext uri="{FF2B5EF4-FFF2-40B4-BE49-F238E27FC236}">
                <a16:creationId xmlns:a16="http://schemas.microsoft.com/office/drawing/2014/main" id="{4F6481BC-FE2A-4930-8FA8-F49B1B2CB36E}"/>
              </a:ext>
            </a:extLst>
          </p:cNvPr>
          <p:cNvSpPr/>
          <p:nvPr/>
        </p:nvSpPr>
        <p:spPr>
          <a:xfrm>
            <a:off x="7468462" y="4760536"/>
            <a:ext cx="612742" cy="55618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00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5F3FDB7-2B8B-4273-A605-2C238DF02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72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268872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C0B585-DC50-41B9-ADE1-152807C4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Facial Landmark Detection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F84FA7-B200-4C9A-8CBA-CE1BF51D4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967" y="1690688"/>
            <a:ext cx="80962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866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9EB15-BE01-48D0-B3D0-EAD0CE3A2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Facial Landmark Detection</a:t>
            </a:r>
            <a:r>
              <a:rPr lang="ko-KR" altLang="en-US" dirty="0"/>
              <a:t>의 문제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666002-0655-49B2-BFF3-417796AC1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5691673"/>
            <a:ext cx="10675777" cy="88640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Key point</a:t>
            </a:r>
            <a:r>
              <a:rPr lang="ko-KR" altLang="en-US" dirty="0"/>
              <a:t>가 도저히 정답이라고 볼 수 없는 위치에 찍힐 수 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앞으로 이런 상황을 </a:t>
            </a:r>
            <a:r>
              <a:rPr lang="en-US" altLang="ko-KR" dirty="0"/>
              <a:t>“</a:t>
            </a:r>
            <a:r>
              <a:rPr lang="ko-KR" altLang="en-US" dirty="0"/>
              <a:t>점들이 튀었다</a:t>
            </a:r>
            <a:r>
              <a:rPr lang="en-US" altLang="ko-KR" dirty="0"/>
              <a:t>.”</a:t>
            </a:r>
            <a:r>
              <a:rPr lang="ko-KR" altLang="en-US" dirty="0"/>
              <a:t>라고 이야기하겠습니다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43036F-4F22-42B9-8FA5-30C83E283792}"/>
              </a:ext>
            </a:extLst>
          </p:cNvPr>
          <p:cNvSpPr/>
          <p:nvPr/>
        </p:nvSpPr>
        <p:spPr>
          <a:xfrm>
            <a:off x="2508378" y="1945692"/>
            <a:ext cx="505408" cy="5549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1.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70537C-243C-4147-A766-FEB8FFBBE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029" y="1945692"/>
            <a:ext cx="2637941" cy="317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21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9EB15-BE01-48D0-B3D0-EAD0CE3A2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Facial Landmark Detection</a:t>
            </a:r>
            <a:r>
              <a:rPr lang="ko-KR" altLang="en-US" dirty="0"/>
              <a:t>의 문제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666002-0655-49B2-BFF3-417796AC1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5411754"/>
            <a:ext cx="10675777" cy="1222311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/>
              <a:t>Key point</a:t>
            </a:r>
            <a:r>
              <a:rPr lang="ko-KR" altLang="en-US" dirty="0"/>
              <a:t>가 모두 정답이라고 볼 수 있는 위치에 찍히기는 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그러나 </a:t>
            </a:r>
            <a:r>
              <a:rPr lang="en-US" altLang="ko-KR" dirty="0"/>
              <a:t>Key point</a:t>
            </a:r>
            <a:r>
              <a:rPr lang="ko-KR" altLang="en-US" dirty="0"/>
              <a:t>의 위치가 크게 흔들림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앞으로 이런 상황을 </a:t>
            </a:r>
            <a:r>
              <a:rPr lang="en-US" altLang="ko-KR" dirty="0"/>
              <a:t>“</a:t>
            </a:r>
            <a:r>
              <a:rPr lang="ko-KR" altLang="en-US" dirty="0"/>
              <a:t>점들이 퍼졌다</a:t>
            </a:r>
            <a:r>
              <a:rPr lang="en-US" altLang="ko-KR" dirty="0"/>
              <a:t>.”</a:t>
            </a:r>
            <a:r>
              <a:rPr lang="ko-KR" altLang="en-US" dirty="0"/>
              <a:t>라고 이야기하겠습니다</a:t>
            </a:r>
            <a:r>
              <a:rPr lang="en-US" altLang="ko-KR" dirty="0"/>
              <a:t>.)</a:t>
            </a:r>
            <a:r>
              <a:rPr lang="ko-KR" altLang="en-US" dirty="0"/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43036F-4F22-42B9-8FA5-30C83E283792}"/>
              </a:ext>
            </a:extLst>
          </p:cNvPr>
          <p:cNvSpPr/>
          <p:nvPr/>
        </p:nvSpPr>
        <p:spPr>
          <a:xfrm>
            <a:off x="838198" y="1945692"/>
            <a:ext cx="505408" cy="5549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2.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" name="KakaoTalk_20220811_232551721">
            <a:hlinkClick r:id="" action="ppaction://media"/>
            <a:extLst>
              <a:ext uri="{FF2B5EF4-FFF2-40B4-BE49-F238E27FC236}">
                <a16:creationId xmlns:a16="http://schemas.microsoft.com/office/drawing/2014/main" id="{F2C24694-5D7B-42F1-AF49-C6CC23EDDA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0088" y="1538288"/>
            <a:ext cx="3170237" cy="377983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AFCA32A-A334-4C5C-A185-59405449F93D}"/>
              </a:ext>
            </a:extLst>
          </p:cNvPr>
          <p:cNvSpPr/>
          <p:nvPr/>
        </p:nvSpPr>
        <p:spPr>
          <a:xfrm>
            <a:off x="970257" y="1377327"/>
            <a:ext cx="10150153" cy="45453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chemeClr val="tx1"/>
                </a:solidFill>
              </a:rPr>
              <a:t>주어진 과제</a:t>
            </a:r>
            <a:endParaRPr lang="en-US" altLang="ko-KR" sz="4400" dirty="0">
              <a:solidFill>
                <a:schemeClr val="tx1"/>
              </a:solidFill>
            </a:endParaRPr>
          </a:p>
          <a:p>
            <a:pPr algn="ctr"/>
            <a:endParaRPr lang="en-US" altLang="ko-KR" sz="4400" dirty="0">
              <a:solidFill>
                <a:schemeClr val="tx1"/>
              </a:solidFill>
            </a:endParaRPr>
          </a:p>
          <a:p>
            <a:pPr algn="ctr"/>
            <a:r>
              <a:rPr lang="ko-KR" altLang="en-US" sz="4400" dirty="0">
                <a:solidFill>
                  <a:schemeClr val="tx1"/>
                </a:solidFill>
              </a:rPr>
              <a:t>위 문제들을 해결하기</a:t>
            </a:r>
            <a:r>
              <a:rPr lang="en-US" altLang="ko-KR" sz="4400" dirty="0">
                <a:solidFill>
                  <a:schemeClr val="tx1"/>
                </a:solidFill>
              </a:rPr>
              <a:t>!</a:t>
            </a:r>
            <a:endParaRPr lang="ko-KR" alt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08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24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4650BE-0085-46AA-BAC5-B480E1F50B1C}"/>
              </a:ext>
            </a:extLst>
          </p:cNvPr>
          <p:cNvSpPr/>
          <p:nvPr/>
        </p:nvSpPr>
        <p:spPr>
          <a:xfrm>
            <a:off x="838200" y="1690688"/>
            <a:ext cx="6400800" cy="46466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0DADEB4-FFD3-49C6-A53F-9A23F87B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 내용에 대한 구체적인 소개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878AC4-86AB-4D9A-920C-CC2B0133579D}"/>
              </a:ext>
            </a:extLst>
          </p:cNvPr>
          <p:cNvSpPr/>
          <p:nvPr/>
        </p:nvSpPr>
        <p:spPr>
          <a:xfrm>
            <a:off x="1216090" y="1934554"/>
            <a:ext cx="2586135" cy="193143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Landmark</a:t>
            </a:r>
            <a:r>
              <a:rPr lang="ko-KR" altLang="en-US" dirty="0"/>
              <a:t>를 찾아주는 베이스 모델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3D5B1-D913-437F-86E6-D4278014B5F6}"/>
              </a:ext>
            </a:extLst>
          </p:cNvPr>
          <p:cNvSpPr/>
          <p:nvPr/>
        </p:nvSpPr>
        <p:spPr>
          <a:xfrm>
            <a:off x="4310744" y="1934553"/>
            <a:ext cx="2586135" cy="193143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Landmark</a:t>
            </a:r>
            <a:r>
              <a:rPr lang="ko-KR" altLang="en-US" dirty="0"/>
              <a:t>를 찾아주는 개선시킨 모델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05A0425-A13B-42AF-8D6C-1369BB436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504" y="4226813"/>
            <a:ext cx="2674192" cy="192948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7CB8142-93C5-4E43-8490-A50CBA88CFED}"/>
              </a:ext>
            </a:extLst>
          </p:cNvPr>
          <p:cNvSpPr/>
          <p:nvPr/>
        </p:nvSpPr>
        <p:spPr>
          <a:xfrm>
            <a:off x="7398690" y="1690687"/>
            <a:ext cx="3955110" cy="46466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535BE05-7290-4382-91E1-BD25B3A577D1}"/>
              </a:ext>
            </a:extLst>
          </p:cNvPr>
          <p:cNvCxnSpPr>
            <a:stCxn id="10" idx="2"/>
          </p:cNvCxnSpPr>
          <p:nvPr/>
        </p:nvCxnSpPr>
        <p:spPr>
          <a:xfrm>
            <a:off x="2509158" y="3865991"/>
            <a:ext cx="1529442" cy="148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DD1914B-914A-44A3-B45F-C0AC89C1327A}"/>
              </a:ext>
            </a:extLst>
          </p:cNvPr>
          <p:cNvCxnSpPr>
            <a:endCxn id="11" idx="2"/>
          </p:cNvCxnSpPr>
          <p:nvPr/>
        </p:nvCxnSpPr>
        <p:spPr>
          <a:xfrm flipV="1">
            <a:off x="4038600" y="3865990"/>
            <a:ext cx="1565212" cy="148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AD0D27B-3EE2-4727-9EAE-D8172838908E}"/>
              </a:ext>
            </a:extLst>
          </p:cNvPr>
          <p:cNvCxnSpPr/>
          <p:nvPr/>
        </p:nvCxnSpPr>
        <p:spPr>
          <a:xfrm>
            <a:off x="4038600" y="4014009"/>
            <a:ext cx="0" cy="1969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E558E23-AFB4-4C43-AC16-6EE4CB6850A6}"/>
              </a:ext>
            </a:extLst>
          </p:cNvPr>
          <p:cNvSpPr/>
          <p:nvPr/>
        </p:nvSpPr>
        <p:spPr>
          <a:xfrm>
            <a:off x="7565330" y="1795446"/>
            <a:ext cx="3580330" cy="6575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베이스 모델 찾기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D0746AF-547C-4D7A-86BC-D2F0ED53F0F0}"/>
              </a:ext>
            </a:extLst>
          </p:cNvPr>
          <p:cNvSpPr/>
          <p:nvPr/>
        </p:nvSpPr>
        <p:spPr>
          <a:xfrm>
            <a:off x="7511144" y="2721955"/>
            <a:ext cx="3758682" cy="9842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2. </a:t>
            </a:r>
            <a:r>
              <a:rPr lang="ko-KR" altLang="en-US" dirty="0">
                <a:solidFill>
                  <a:schemeClr val="tx1"/>
                </a:solidFill>
              </a:rPr>
              <a:t>움직임의 안정성을 정량적으로 측정할 수 있는 지표 만들기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r>
              <a:rPr lang="ko-KR" altLang="en-US" dirty="0">
                <a:solidFill>
                  <a:schemeClr val="tx1"/>
                </a:solidFill>
              </a:rPr>
              <a:t>  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ACC28F1-BB29-4FA2-9330-F737492567B5}"/>
              </a:ext>
            </a:extLst>
          </p:cNvPr>
          <p:cNvSpPr/>
          <p:nvPr/>
        </p:nvSpPr>
        <p:spPr>
          <a:xfrm>
            <a:off x="7511144" y="3975191"/>
            <a:ext cx="3758682" cy="9842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문제점들을 개선할 수 있는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아이디어 제시하기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FF5819B-19B0-4B2B-B003-303013F65830}"/>
              </a:ext>
            </a:extLst>
          </p:cNvPr>
          <p:cNvSpPr/>
          <p:nvPr/>
        </p:nvSpPr>
        <p:spPr>
          <a:xfrm>
            <a:off x="7511144" y="5248331"/>
            <a:ext cx="3758682" cy="9842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4. </a:t>
            </a:r>
            <a:r>
              <a:rPr lang="ko-KR" altLang="en-US" dirty="0">
                <a:solidFill>
                  <a:schemeClr val="tx1"/>
                </a:solidFill>
              </a:rPr>
              <a:t>지표를 토대로 모델의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성능이 나아졌는지 평가하기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918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49656-B13B-42AA-8B5E-37FCADA83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베이스 모델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631CAF-CB74-4B96-86D8-388C70871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223" y="2258008"/>
            <a:ext cx="10129551" cy="944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A7E87B-4CDB-432D-832A-916F4768780D}"/>
              </a:ext>
            </a:extLst>
          </p:cNvPr>
          <p:cNvSpPr txBox="1"/>
          <p:nvPr/>
        </p:nvSpPr>
        <p:spPr>
          <a:xfrm>
            <a:off x="1031223" y="4599992"/>
            <a:ext cx="101295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/>
              <a:t>Dlib</a:t>
            </a:r>
            <a:r>
              <a:rPr lang="ko-KR" altLang="en-US" sz="3600" dirty="0"/>
              <a:t>에 있는 </a:t>
            </a:r>
            <a:r>
              <a:rPr lang="en-US" altLang="ko-KR" sz="3600" dirty="0"/>
              <a:t>pretrained </a:t>
            </a:r>
            <a:r>
              <a:rPr lang="ko-KR" altLang="en-US" sz="3600" dirty="0"/>
              <a:t>모델을 사용했습니다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40053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평가 지표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75DF9C-F49C-4D7A-A1F4-DF992642B169}"/>
              </a:ext>
            </a:extLst>
          </p:cNvPr>
          <p:cNvSpPr/>
          <p:nvPr/>
        </p:nvSpPr>
        <p:spPr>
          <a:xfrm>
            <a:off x="903516" y="2577427"/>
            <a:ext cx="10515599" cy="17031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먼저 </a:t>
            </a:r>
            <a:r>
              <a:rPr lang="ko-KR" altLang="en-US" sz="3200" dirty="0">
                <a:solidFill>
                  <a:srgbClr val="FF0000"/>
                </a:solidFill>
              </a:rPr>
              <a:t>평가 지표</a:t>
            </a:r>
            <a:r>
              <a:rPr lang="ko-KR" altLang="en-US" sz="3200" dirty="0">
                <a:solidFill>
                  <a:schemeClr val="tx1"/>
                </a:solidFill>
              </a:rPr>
              <a:t>를 소개하고</a:t>
            </a:r>
            <a:r>
              <a:rPr lang="en-US" altLang="ko-KR" sz="32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3200" dirty="0">
                <a:solidFill>
                  <a:srgbClr val="0070C0"/>
                </a:solidFill>
              </a:rPr>
              <a:t>이렇게 지표를 만든 이유</a:t>
            </a:r>
            <a:r>
              <a:rPr lang="ko-KR" altLang="en-US" sz="3200" dirty="0">
                <a:solidFill>
                  <a:schemeClr val="tx1"/>
                </a:solidFill>
              </a:rPr>
              <a:t>에 대해 설명하겠습니다</a:t>
            </a:r>
            <a:r>
              <a:rPr lang="en-US" altLang="ko-KR" sz="3200" dirty="0">
                <a:solidFill>
                  <a:schemeClr val="tx1"/>
                </a:solidFill>
              </a:rPr>
              <a:t>.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57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2A801F-1339-47BD-B4ED-0C4712D6F467}"/>
              </a:ext>
            </a:extLst>
          </p:cNvPr>
          <p:cNvSpPr/>
          <p:nvPr/>
        </p:nvSpPr>
        <p:spPr>
          <a:xfrm>
            <a:off x="838200" y="3595691"/>
            <a:ext cx="10515599" cy="28085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2763EB-0826-46A0-884B-9FFBF63D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평가 지표 소개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8486706-CB95-4AA6-B50E-C55D0BCC7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412" y="1551880"/>
            <a:ext cx="2201503" cy="1773433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9F7687F-8A93-4146-BD60-64E9BE455107}"/>
              </a:ext>
            </a:extLst>
          </p:cNvPr>
          <p:cNvCxnSpPr>
            <a:cxnSpLocks/>
          </p:cNvCxnSpPr>
          <p:nvPr/>
        </p:nvCxnSpPr>
        <p:spPr>
          <a:xfrm flipV="1">
            <a:off x="6722037" y="1686636"/>
            <a:ext cx="1150456" cy="2920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5FEA814-B759-4242-B3B5-4F11BBF0B56A}"/>
              </a:ext>
            </a:extLst>
          </p:cNvPr>
          <p:cNvSpPr/>
          <p:nvPr/>
        </p:nvSpPr>
        <p:spPr>
          <a:xfrm>
            <a:off x="7872493" y="1000433"/>
            <a:ext cx="2807722" cy="13255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17</a:t>
            </a:r>
            <a:r>
              <a:rPr lang="ko-KR" altLang="en-US" sz="3200" dirty="0">
                <a:solidFill>
                  <a:schemeClr val="tx1"/>
                </a:solidFill>
              </a:rPr>
              <a:t>번</a:t>
            </a:r>
            <a:endParaRPr lang="en-US" altLang="ko-KR" sz="3200" dirty="0">
              <a:solidFill>
                <a:schemeClr val="tx1"/>
              </a:solidFill>
            </a:endParaRPr>
          </a:p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Key point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F568F314-1E00-4BF3-8EE3-87D7C22C9AE4}"/>
              </a:ext>
            </a:extLst>
          </p:cNvPr>
          <p:cNvCxnSpPr>
            <a:cxnSpLocks/>
          </p:cNvCxnSpPr>
          <p:nvPr/>
        </p:nvCxnSpPr>
        <p:spPr>
          <a:xfrm flipV="1">
            <a:off x="9980645" y="4449641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B119AAB-DAA2-4240-9DEA-732C4BB70967}"/>
              </a:ext>
            </a:extLst>
          </p:cNvPr>
          <p:cNvSpPr/>
          <p:nvPr/>
        </p:nvSpPr>
        <p:spPr>
          <a:xfrm>
            <a:off x="1088493" y="4228062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3FF245A-5F91-4561-B214-2D9789F3B82F}"/>
              </a:ext>
            </a:extLst>
          </p:cNvPr>
          <p:cNvSpPr/>
          <p:nvPr/>
        </p:nvSpPr>
        <p:spPr>
          <a:xfrm>
            <a:off x="2371491" y="3747649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3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2AC338A-531E-46DD-AABC-82E423DC9BE1}"/>
              </a:ext>
            </a:extLst>
          </p:cNvPr>
          <p:cNvSpPr/>
          <p:nvPr/>
        </p:nvSpPr>
        <p:spPr>
          <a:xfrm>
            <a:off x="1725129" y="5794651"/>
            <a:ext cx="12348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2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66BFEED-8769-4DDD-B913-7CC782A25C11}"/>
              </a:ext>
            </a:extLst>
          </p:cNvPr>
          <p:cNvSpPr/>
          <p:nvPr/>
        </p:nvSpPr>
        <p:spPr>
          <a:xfrm>
            <a:off x="2188589" y="4923085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3F36423-9261-4981-8FEC-E7A64953E049}"/>
              </a:ext>
            </a:extLst>
          </p:cNvPr>
          <p:cNvSpPr/>
          <p:nvPr/>
        </p:nvSpPr>
        <p:spPr>
          <a:xfrm>
            <a:off x="2847792" y="4772809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743C832-5F64-47F9-A718-49BC0AB55FEB}"/>
              </a:ext>
            </a:extLst>
          </p:cNvPr>
          <p:cNvSpPr/>
          <p:nvPr/>
        </p:nvSpPr>
        <p:spPr>
          <a:xfrm>
            <a:off x="3343485" y="5144325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9840571-636B-4CCB-9843-F0AE810A5CC3}"/>
              </a:ext>
            </a:extLst>
          </p:cNvPr>
          <p:cNvCxnSpPr>
            <a:cxnSpLocks/>
          </p:cNvCxnSpPr>
          <p:nvPr/>
        </p:nvCxnSpPr>
        <p:spPr>
          <a:xfrm flipV="1">
            <a:off x="2988906" y="4236915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1308179-411B-4BF1-B545-227C9EDFCDB4}"/>
              </a:ext>
            </a:extLst>
          </p:cNvPr>
          <p:cNvCxnSpPr>
            <a:cxnSpLocks/>
          </p:cNvCxnSpPr>
          <p:nvPr/>
        </p:nvCxnSpPr>
        <p:spPr>
          <a:xfrm flipV="1">
            <a:off x="2323322" y="5108481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C7E89F6C-00E3-4ED3-AAE4-3AF317C1CFA2}"/>
              </a:ext>
            </a:extLst>
          </p:cNvPr>
          <p:cNvSpPr/>
          <p:nvPr/>
        </p:nvSpPr>
        <p:spPr>
          <a:xfrm>
            <a:off x="1566715" y="5211203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E6B4BA7-7BD1-46EA-8E57-1D6C737118EC}"/>
              </a:ext>
            </a:extLst>
          </p:cNvPr>
          <p:cNvCxnSpPr>
            <a:cxnSpLocks/>
          </p:cNvCxnSpPr>
          <p:nvPr/>
        </p:nvCxnSpPr>
        <p:spPr>
          <a:xfrm flipV="1">
            <a:off x="1707502" y="4720891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D079A8F0-D159-4A80-AC65-381F0A7AEC84}"/>
              </a:ext>
            </a:extLst>
          </p:cNvPr>
          <p:cNvSpPr/>
          <p:nvPr/>
        </p:nvSpPr>
        <p:spPr>
          <a:xfrm>
            <a:off x="4943341" y="525777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8E2CBCC-C8C0-4C88-8CD7-D17CD275123B}"/>
              </a:ext>
            </a:extLst>
          </p:cNvPr>
          <p:cNvSpPr/>
          <p:nvPr/>
        </p:nvSpPr>
        <p:spPr>
          <a:xfrm>
            <a:off x="5788090" y="498987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85BD469-192C-4F9B-A301-C9350BCB2862}"/>
              </a:ext>
            </a:extLst>
          </p:cNvPr>
          <p:cNvSpPr/>
          <p:nvPr/>
        </p:nvSpPr>
        <p:spPr>
          <a:xfrm>
            <a:off x="6414127" y="4815427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5707DDC-CD80-44C5-8010-FC9288014A82}"/>
              </a:ext>
            </a:extLst>
          </p:cNvPr>
          <p:cNvSpPr/>
          <p:nvPr/>
        </p:nvSpPr>
        <p:spPr>
          <a:xfrm>
            <a:off x="6989355" y="4624505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C817081-DE99-4CFB-969D-E11D4AAEBF6D}"/>
              </a:ext>
            </a:extLst>
          </p:cNvPr>
          <p:cNvSpPr/>
          <p:nvPr/>
        </p:nvSpPr>
        <p:spPr>
          <a:xfrm>
            <a:off x="7564583" y="4475215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6B02B62-B0BD-44C1-9100-341910BD3B75}"/>
              </a:ext>
            </a:extLst>
          </p:cNvPr>
          <p:cNvSpPr/>
          <p:nvPr/>
        </p:nvSpPr>
        <p:spPr>
          <a:xfrm>
            <a:off x="7998688" y="4464050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41A978A-F65E-47DC-9743-A11C39BE26B4}"/>
              </a:ext>
            </a:extLst>
          </p:cNvPr>
          <p:cNvSpPr/>
          <p:nvPr/>
        </p:nvSpPr>
        <p:spPr>
          <a:xfrm>
            <a:off x="8617722" y="442231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07D5DF7-9DA9-48C9-9B9C-5232CA9060C1}"/>
              </a:ext>
            </a:extLst>
          </p:cNvPr>
          <p:cNvSpPr/>
          <p:nvPr/>
        </p:nvSpPr>
        <p:spPr>
          <a:xfrm>
            <a:off x="9163583" y="4637513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107F22B-2172-4475-9C6F-47C384745EB7}"/>
              </a:ext>
            </a:extLst>
          </p:cNvPr>
          <p:cNvSpPr/>
          <p:nvPr/>
        </p:nvSpPr>
        <p:spPr>
          <a:xfrm>
            <a:off x="10432939" y="5108481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5146EB-1644-4CFB-BC67-E6F450B1CC1A}"/>
              </a:ext>
            </a:extLst>
          </p:cNvPr>
          <p:cNvSpPr/>
          <p:nvPr/>
        </p:nvSpPr>
        <p:spPr>
          <a:xfrm>
            <a:off x="9826507" y="4936093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C3F934EE-58C1-43BF-8F84-B4795589CD59}"/>
              </a:ext>
            </a:extLst>
          </p:cNvPr>
          <p:cNvCxnSpPr>
            <a:cxnSpLocks/>
          </p:cNvCxnSpPr>
          <p:nvPr/>
        </p:nvCxnSpPr>
        <p:spPr>
          <a:xfrm flipV="1">
            <a:off x="10586894" y="5221665"/>
            <a:ext cx="0" cy="68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21B3FFF-E11B-4F9F-BBCE-C5FD9F099876}"/>
              </a:ext>
            </a:extLst>
          </p:cNvPr>
          <p:cNvSpPr/>
          <p:nvPr/>
        </p:nvSpPr>
        <p:spPr>
          <a:xfrm>
            <a:off x="9893279" y="5805097"/>
            <a:ext cx="13872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15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03AE618-025A-4F6B-9F40-E54F4C11211E}"/>
              </a:ext>
            </a:extLst>
          </p:cNvPr>
          <p:cNvSpPr/>
          <p:nvPr/>
        </p:nvSpPr>
        <p:spPr>
          <a:xfrm>
            <a:off x="9292986" y="3969744"/>
            <a:ext cx="1387229" cy="49430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14</a:t>
            </a:r>
            <a:r>
              <a:rPr lang="ko-KR" altLang="en-US" sz="1600" dirty="0">
                <a:solidFill>
                  <a:schemeClr val="tx1"/>
                </a:solidFill>
              </a:rPr>
              <a:t>번 프레임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EC43B0C-D80A-4B25-A249-010CD68262F5}"/>
              </a:ext>
            </a:extLst>
          </p:cNvPr>
          <p:cNvSpPr/>
          <p:nvPr/>
        </p:nvSpPr>
        <p:spPr>
          <a:xfrm>
            <a:off x="4116449" y="5521492"/>
            <a:ext cx="307910" cy="2985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416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886</Words>
  <Application>Microsoft Office PowerPoint</Application>
  <PresentationFormat>와이드스크린</PresentationFormat>
  <Paragraphs>162</Paragraphs>
  <Slides>28</Slides>
  <Notes>13</Notes>
  <HiddenSlides>0</HiddenSlides>
  <MMClips>4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Arial</vt:lpstr>
      <vt:lpstr>Cambria Math</vt:lpstr>
      <vt:lpstr>Office 테마</vt:lpstr>
      <vt:lpstr>Facial Landmark Detection</vt:lpstr>
      <vt:lpstr>과제 소개</vt:lpstr>
      <vt:lpstr>Facial Landmark Detection이란?</vt:lpstr>
      <vt:lpstr>Facial Landmark Detection의 문제</vt:lpstr>
      <vt:lpstr>Facial Landmark Detection의 문제 2</vt:lpstr>
      <vt:lpstr>과제 내용에 대한 구체적인 소개.</vt:lpstr>
      <vt:lpstr>1. 베이스 모델</vt:lpstr>
      <vt:lpstr>2. 평가 지표</vt:lpstr>
      <vt:lpstr>2. 평가 지표 소개</vt:lpstr>
      <vt:lpstr>2. 평가 지표 소개</vt:lpstr>
      <vt:lpstr>2. 평가 지표 소개</vt:lpstr>
      <vt:lpstr>2. 지표를 이렇게 만든 이유</vt:lpstr>
      <vt:lpstr>2. 지표를 이렇게 만든 이유</vt:lpstr>
      <vt:lpstr>2. 지표를 이렇게 만든 이유</vt:lpstr>
      <vt:lpstr>3. 안정적인 모델을 만들 아이디어</vt:lpstr>
      <vt:lpstr>3. 점들이 튀는 프레임을 찾고 수정하자!</vt:lpstr>
      <vt:lpstr>3. 점들이 튀는 프레임을 찾고 수정하자!</vt:lpstr>
      <vt:lpstr>3. 점들이 튀는 프레임을 찾고 수정하자!</vt:lpstr>
      <vt:lpstr>3. 점들이 튀는 프레임을 찾고 수정하자!</vt:lpstr>
      <vt:lpstr>3. 점들이 튀는 프레임을 찾고 수정하자!</vt:lpstr>
      <vt:lpstr>3. 점들이 튀는 프레임을 찾고 수정하자!</vt:lpstr>
      <vt:lpstr>3.주변 프레임들과의 관계를 이용해 안정성을 높이자!</vt:lpstr>
      <vt:lpstr>3.주변 프레임들과의 관계를 이용해 안정성을 높이자!</vt:lpstr>
      <vt:lpstr>4. 결과</vt:lpstr>
      <vt:lpstr>4. 결과</vt:lpstr>
      <vt:lpstr>5. 다양한 시도들</vt:lpstr>
      <vt:lpstr>5. 다양한 시도들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Landmark Detection</dc:title>
  <dc:creator>이성준</dc:creator>
  <cp:lastModifiedBy>wnsghd7824@gmail.com</cp:lastModifiedBy>
  <cp:revision>46</cp:revision>
  <dcterms:created xsi:type="dcterms:W3CDTF">2022-08-11T04:46:52Z</dcterms:created>
  <dcterms:modified xsi:type="dcterms:W3CDTF">2022-08-11T14:45:58Z</dcterms:modified>
</cp:coreProperties>
</file>

<file path=docProps/thumbnail.jpeg>
</file>